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2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4"/>
  </p:sldMasterIdLst>
  <p:notesMasterIdLst>
    <p:notesMasterId r:id="rId19"/>
  </p:notesMasterIdLst>
  <p:handoutMasterIdLst>
    <p:handoutMasterId r:id="rId20"/>
  </p:handoutMasterIdLst>
  <p:sldIdLst>
    <p:sldId id="330" r:id="rId5"/>
    <p:sldId id="327" r:id="rId6"/>
    <p:sldId id="256" r:id="rId7"/>
    <p:sldId id="262" r:id="rId8"/>
    <p:sldId id="323" r:id="rId9"/>
    <p:sldId id="257" r:id="rId10"/>
    <p:sldId id="324" r:id="rId11"/>
    <p:sldId id="319" r:id="rId12"/>
    <p:sldId id="322" r:id="rId13"/>
    <p:sldId id="313" r:id="rId14"/>
    <p:sldId id="320" r:id="rId15"/>
    <p:sldId id="326" r:id="rId16"/>
    <p:sldId id="329" r:id="rId17"/>
    <p:sldId id="31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598D"/>
    <a:srgbClr val="646C92"/>
    <a:srgbClr val="5A6B76"/>
    <a:srgbClr val="5A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21E1FE-9E86-447B-A47A-0CF6C4BCC072}" v="40" dt="2024-09-18T14:57:57.155"/>
  </p1510:revLst>
</p1510:revInfo>
</file>

<file path=ppt/tableStyles.xml><?xml version="1.0" encoding="utf-8"?>
<a:tblStyleLst xmlns:a="http://schemas.openxmlformats.org/drawingml/2006/main" def="{0505E3EF-67EA-436B-97B2-0124C06EBD2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5660" autoAdjust="0"/>
  </p:normalViewPr>
  <p:slideViewPr>
    <p:cSldViewPr snapToGrid="0">
      <p:cViewPr varScale="1">
        <p:scale>
          <a:sx n="71" d="100"/>
          <a:sy n="71" d="100"/>
        </p:scale>
        <p:origin x="48" y="324"/>
      </p:cViewPr>
      <p:guideLst/>
    </p:cSldViewPr>
  </p:slideViewPr>
  <p:outlineViewPr>
    <p:cViewPr>
      <p:scale>
        <a:sx n="33" d="100"/>
        <a:sy n="33" d="100"/>
      </p:scale>
      <p:origin x="0" y="-446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149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FE52182-8ED2-2CD9-1769-D9951A9939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873A34-C368-6B6E-8816-ABC664A857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FBC06-9676-42B7-A8B4-279236EF9829}" type="datetimeFigureOut">
              <a:rPr lang="en-US" smtClean="0"/>
              <a:t>9/17/2024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55158-3742-8894-B074-C872916FE8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6B5579-9D25-81D6-8171-2F8C3F5377E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B3735C-CF2D-4272-874B-84D65FE3CA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58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9-18T13:38:09.212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13760 1 24575,'-1'4'0,"1"0"0,-1 1 0,1-1 0,-1 0 0,-1 0 0,1 0 0,0 0 0,-5 8 0,-21 29 0,17-26 0,-100 134 0,-137 142 0,179-219 0,-115 93 0,-91 45 0,177-138 0,-910 597 0,850-578 0,-355 187 0,406-228 0,-506 226 0,352-163 0,-7 3 0,82-40 45,-365 139-810,2-35 765,90-61 0,364-97 0,-412 63-118,358-64 100,-166 15 785,235-28-678,-260 21-89,33-4 0,-113-3 0,-1-21 0,267-2 0,-95 11 0,26 0 0,-675-9 0,422-2 0,448 0 0,0-1 0,1-2 0,0 0 0,-46-15 0,-196-45 0,56 15 0,143 31 0,-252-77 0,126 31 0,111 37 0,-31-7 0,-89-32 0,197 63 0,-295-129 0,117 45 0,89 31 0,15 8 0,60 35 0,1 0 0,0-1 0,-24-24 0,-19-13 0,38 33 0,1 0 0,-38-38 0,42 36 0,-23-18 0,29 26 0,0 1 0,1-2 0,1 1 0,0-2 0,-16-21 0,13 10 0,2 2 0,-22-27 0,16 22 0,1 0 0,1-1 0,-18-44 0,-8-20 0,29 64 0,1-2 0,2 1 0,-13-54 0,10 34 0,-3-16 0,6 13 0,-17-121 0,27 166 0,0 1 0,-1 0 0,0 0 0,0 0 0,-1 0 0,-4-8 0,3 7 0,0 0 0,1 0 0,-4-17 0,5 6 0,-1-26 0,3 27 0,-1 0 0,-4-18 0,0 5 0,2 0 0,2-56 0,-1-1 0,2 87 0,0 0 0,0 0 0,0-1 0,0 1 0,0 0 0,-1 0 0,1 0 0,0 0 0,-1 0 0,1 0 0,-1-1 0,1 1 0,-1 0 0,1 0 0,-1 0 0,0 0 0,0-1 0,0 2 0,1 0 0,-1 0 0,1 0 0,-1 0 0,1-1 0,-1 1 0,1 0 0,-1 0 0,1 0 0,-1 0 0,1 0 0,-1 0 0,1 0 0,-1 0 0,1 1 0,-1-1 0,1 0 0,-1 0 0,1 0 0,-1 0 0,1 1 0,-1-1 0,1 0 0,-1 1 0,0 0 0,-2 1 0,0 1 0,1-1 0,-1 1 0,0 0 0,1 0 0,0 1 0,0-1 0,-3 5 0,-6 15 0,0-1 0,-2 0 0,-1 0 0,-27 30 0,33-41 0,0 0 0,1 1 0,1 0 0,-1 0 0,-4 14 0,5-10 0,-1 0 0,-15 22 0,-36 56 0,52-85 0,0 0 0,1 0 0,0 1 0,-7 17 0,12-27 0,-1 1 0,1-1 0,0 1 0,0-1 0,0 0 0,0 1 0,0-1 0,0 1 0,0-1 0,0 1 0,0-1 0,0 0 0,0 1 0,0-1 0,0 1 0,0-1 0,0 0 0,1 1 0,-1-1 0,0 1 0,0-1 0,0 0 0,1 1 0,-1-1 0,0 0 0,0 1 0,1-1 0,-1 0 0,0 1 0,1-1 0,-1 0 0,0 0 0,1 1 0,-1-1 0,0 0 0,1 0 0,-1 0 0,1 0 0,-1 0 0,0 1 0,1-1 0,-1 0 0,1 0 0,-1 0 0,1 0 0,-1 0 0,0 0 0,1 0 0,-1 0 0,1 0 0,-1-1 0,0 1 0,1 0 0,0 0 0,2-1 0,-1 1 0,1-1 0,0 0 0,0 0 0,0 0 0,4-2 0,3-5 0,0-1 0,-1 1 0,1-2 0,-2 1 0,1-1 0,-2 0 0,14-23 0,-10 16 0,1 1 0,15-18 0,-3 6 0,23-34 0,-28 35 0,40-43 0,-50 60 0,-1 0 0,14-22 0,2-1 0,-23 31 0,0 1 0,0 0 0,0 0 0,0 0 0,0 0 0,1 0 0,-1 0 0,0 0 0,1 0 0,-1 1 0,0-1 0,1 0 0,-1 1 0,1 0 0,-1-1 0,1 1 0,-1 0 0,1-1 0,-1 1 0,1 0 0,0 0 0,-1 0 0,1 0 0,-1 1 0,1-1 0,-1 0 0,1 1 0,-1-1 0,1 1 0,1 0 0,5 3 0,0 0 0,-1 1 0,0 0 0,10 8 0,-6-4 0,-6-5 0,133 95 0,-126-91 0,-1 1 0,0 0 0,-1 1 0,0 1 0,14 18 0,-14-16 0,1-1 0,0 0 0,0 0 0,16 11 0,26 20 0,-81-65 0,-19-18 0,9-4 0,18 19 0,11 16 0,0 1 0,-1-1 0,0 2 0,0-1 0,-12-5 0,8 4 0,0 0 0,-14-13 0,18 14 0,-1 0 0,0 1 0,-23-12 0,18 11 0,-20-14 0,30 17 0,0 1 0,0 1 0,0-1 0,0 1 0,-1 0 0,1 0 0,-1 1 0,0 0 0,-8-2 0,-39-8-1365,39 9-5461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9-18T13:38:34.251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0 427 24575,'274'-18'0,"-226"9"0,-34 6 0,0 0 0,16 0 0,-7 2 0,-12 1 0,1 0 0,-1-1 0,21-5 0,0-2 0,0 0 0,1 3 0,63-5 0,-80 9 0,1 0 0,18-6 0,-17 4 0,25-2 0,98-14 0,-100 11 0,1 2 0,44 0 0,-55 5 0,32-6 0,8 0 0,66 4 0,-83-6 0,-38 5 0,24-1 0,23 5 0,-44 1 0,1-1 0,26-3 0,-42 2 0,-1 0 0,1 0 0,0 0 0,-1-1 0,1 0 0,3-2 0,-5 3 0,1-1 0,-1 1 0,1-1 0,0 1 0,0 0 0,-1 0 0,1 0 0,0 1 0,3-1 0,-5 1 0,0 0 0,0 0 0,-1 0 0,1 0 0,0 0 0,0 1 0,-1-1 0,1 0 0,0 0 0,-1 1 0,1-1 0,0 1 0,-1-1 0,1 0 0,0 1 0,-1-1 0,1 1 0,-1 0 0,1-1 0,-1 1 0,1-1 0,-1 1 0,0 0 0,1-1 0,-1 1 0,0 0 0,1-1 0,-1 1 0,0 0 0,0 0 0,0-1 0,0 1 0,0 0 0,0 0 0,0-1 0,0 1 0,0 1 0,0 1 0,0 1 0,0-1 0,-1 1 0,1-1 0,-1 0 0,0 0 0,-1 4 0,-5 6 0,-14 22 0,4-9 0,9-11 0,-1-2 0,0 1 0,-2-1 0,1 0 0,-1-1 0,-13 11 0,8-10 0,2 1 0,0 1 0,-21 28 0,26-32 0,0-1 0,-1 0 0,0-1 0,-19 14 0,-6 5 0,29-20 0,11-6 0,13-7 0,-6-1 0,-1 0 0,0 0 0,0-1 0,-1 0 0,0-1 0,0 0 0,-1-1 0,0 0 0,12-16 0,-8 11 0,-1 0 0,28-23 0,-7 8 0,-23 18 0,0-1 0,-1 0 0,15-25 0,-15 22 0,1 0 0,18-21 0,-22 29 0,0-1 0,0 0 0,0 0 0,-1-1 0,-1 0 0,5-11 0,0-2 0,7-34 0,-16 55 0,0 0 0,0 0 0,0 0 0,0 0 0,0 0 0,0 0 0,-1 0 0,1 0 0,0 0 0,0 0 0,-1 0 0,1 0 0,0 0 0,-1 0 0,1 0 0,-1 0 0,0 1 0,1-1 0,-1 0 0,0 0 0,1 0 0,-1 1 0,0-1 0,0 0 0,1 1 0,-1-1 0,0 1 0,0-1 0,0 1 0,0-1 0,-1 1 0,-6-4 0,0 1 0,-1 1 0,-8-2 0,-3-2 0,-55-30 0,0-1 0,29 21 0,23 8 0,-29-13 0,45 15 0,13 3 0,13 3 0,175 41 0,-187-39 0,8 2 0,-1 1 0,1 0 0,-1 1 0,0 0 0,18 12 0,-20-10-112,-3-3-201,0 1-1,-1 1 1,11 10 0,-11-9-6513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63451-F71A-45EA-8B10-04A09C28CC19}" type="datetimeFigureOut">
              <a:rPr lang="en-US" smtClean="0"/>
              <a:t>9/17/2024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B270D-091D-4ED2-8C85-0898DD7D9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11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B270D-091D-4ED2-8C85-0898DD7D9F2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141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2FDEA-03A1-4F6D-A72C-F016AC56B49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9276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B270D-091D-4ED2-8C85-0898DD7D9F2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165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2FDEA-03A1-4F6D-A72C-F016AC56B49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7752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B270D-091D-4ED2-8C85-0898DD7D9F2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824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B270D-091D-4ED2-8C85-0898DD7D9F2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098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2FDEA-03A1-4F6D-A72C-F016AC56B49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442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B270D-091D-4ED2-8C85-0898DD7D9F2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22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A1826-1B3E-4E2E-8D6C-93BCEAA3D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1096965"/>
            <a:ext cx="7977600" cy="2085696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B5F0CE-1714-4650-9690-5676C0634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6000" y="3945771"/>
            <a:ext cx="5760000" cy="1832730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0" spc="5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0CA85-BF38-4762-934C-D00F2047C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CA3C9-6579-49D9-A5FD-20231FB4B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9B94FE-6287-4D49-B0E5-FE9A9BA7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0C0B2A-3FD1-4235-A16E-0ED1E028A93E}"/>
              </a:ext>
            </a:extLst>
          </p:cNvPr>
          <p:cNvCxnSpPr>
            <a:cxnSpLocks/>
          </p:cNvCxnSpPr>
          <p:nvPr/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9494E066-0146-46E9-BAF1-C33240ABA294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852517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FB6D0-92CA-4910-AE77-E238F4C8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913172-A138-4DD4-A5B1-58BA62507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897B9-E4AD-469B-A60D-9A1A4BD19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5E1B0-48D6-4F99-9955-39958BA9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F49DA-55D4-4E36-AEB9-A0E99E31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83816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EBC7C-C5C1-4A79-A195-B35701C289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34A74-3328-469B-ABCA-96F2FE368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E19AB-5637-455E-89C3-B41702C20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F2A3-EBEE-4F42-BAC2-A482F00E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E1C27-1A43-4B0B-88D0-0C5FE1DBE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18446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ubtit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F9E50B4-1616-9029-9FC0-901DDF9BF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49680" y="0"/>
            <a:ext cx="774232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07" y="430521"/>
            <a:ext cx="3389065" cy="1847528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3805DED-0C97-4EF7-B1E1-0E016E05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54839" y="2511829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4FFBCF-911F-5818-60FE-B018CA67735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30307" y="2745610"/>
            <a:ext cx="3389065" cy="3499611"/>
          </a:xfrm>
        </p:spPr>
        <p:txBody>
          <a:bodyPr>
            <a:normAutofit/>
          </a:bodyPr>
          <a:lstStyle>
            <a:lvl1pPr marL="0" indent="0" algn="ctr">
              <a:buNone/>
              <a:defRPr lang="en-US" sz="2000" kern="1200" spc="5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marL="0" indent="0" algn="ctr">
              <a:buNone/>
            </a:pPr>
            <a:r>
              <a:rPr lang="en-US" dirty="0"/>
              <a:t>Click to add text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F1A84F6-2D30-446A-9D91-44FBCB8256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79988" y="430521"/>
            <a:ext cx="6681704" cy="6019264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52376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C0FA93-7C0D-4CC0-BB42-DF569688E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643" y="995760"/>
            <a:ext cx="5170860" cy="4869882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9D32952-2D0C-4A3E-9354-E014C71789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54800" y="430213"/>
            <a:ext cx="4995863" cy="599757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6D3DA45-FD99-405B-8BF9-260DD97C0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5C2A03C-F372-4C6D-929D-FD97AD4396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8FEDBB3-0BD6-41BC-BB57-9FEC2E96C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D12B81D-3F14-4DA1-BECA-669824832A0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4" name="Freeform 68">
                  <a:extLst>
                    <a:ext uri="{FF2B5EF4-FFF2-40B4-BE49-F238E27FC236}">
                      <a16:creationId xmlns:a16="http://schemas.microsoft.com/office/drawing/2014/main" id="{EA11E57D-88DD-4899-907A-2A5772002FE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" name="Freeform 69">
                  <a:extLst>
                    <a:ext uri="{FF2B5EF4-FFF2-40B4-BE49-F238E27FC236}">
                      <a16:creationId xmlns:a16="http://schemas.microsoft.com/office/drawing/2014/main" id="{7A5AEE18-30A4-4777-975F-02D107A171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" name="Line 70">
                  <a:extLst>
                    <a:ext uri="{FF2B5EF4-FFF2-40B4-BE49-F238E27FC236}">
                      <a16:creationId xmlns:a16="http://schemas.microsoft.com/office/drawing/2014/main" id="{39EA21FB-AE36-478E-9770-CB842814390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BC45D5C4-2D3A-4F84-BED1-D9B75234B0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1" name="Freeform 68">
                  <a:extLst>
                    <a:ext uri="{FF2B5EF4-FFF2-40B4-BE49-F238E27FC236}">
                      <a16:creationId xmlns:a16="http://schemas.microsoft.com/office/drawing/2014/main" id="{259762E8-7432-4501-9FE5-92B04D37C7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" name="Freeform 69">
                  <a:extLst>
                    <a:ext uri="{FF2B5EF4-FFF2-40B4-BE49-F238E27FC236}">
                      <a16:creationId xmlns:a16="http://schemas.microsoft.com/office/drawing/2014/main" id="{FF91FD3E-0148-4B50-8906-7D9CD382A3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" name="Line 70">
                  <a:extLst>
                    <a:ext uri="{FF2B5EF4-FFF2-40B4-BE49-F238E27FC236}">
                      <a16:creationId xmlns:a16="http://schemas.microsoft.com/office/drawing/2014/main" id="{506FA1AD-488A-4FD4-A79F-4343698EA7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79776F-EEB5-464D-19DD-92EC7B3B32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09A16CC-7006-C92A-F15C-618A3235AF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35D8D8D-001E-352F-FE03-CC3EE1D7CF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51CE1C6F-D1A5-FD45-5120-8F87F05DCF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9" name="Freeform 68">
                  <a:extLst>
                    <a:ext uri="{FF2B5EF4-FFF2-40B4-BE49-F238E27FC236}">
                      <a16:creationId xmlns:a16="http://schemas.microsoft.com/office/drawing/2014/main" id="{FE946A41-95B9-A9F4-17ED-A011312446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" name="Freeform 69">
                  <a:extLst>
                    <a:ext uri="{FF2B5EF4-FFF2-40B4-BE49-F238E27FC236}">
                      <a16:creationId xmlns:a16="http://schemas.microsoft.com/office/drawing/2014/main" id="{FDFB515A-8805-F10C-2933-35BDDF1DD3E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" name="Line 70">
                  <a:extLst>
                    <a:ext uri="{FF2B5EF4-FFF2-40B4-BE49-F238E27FC236}">
                      <a16:creationId xmlns:a16="http://schemas.microsoft.com/office/drawing/2014/main" id="{F63B17C2-189B-28FA-8876-976CC481C7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13E90FB-54AC-A2FC-9D01-C95ACC91FC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5" name="Freeform 68">
                  <a:extLst>
                    <a:ext uri="{FF2B5EF4-FFF2-40B4-BE49-F238E27FC236}">
                      <a16:creationId xmlns:a16="http://schemas.microsoft.com/office/drawing/2014/main" id="{58A6A556-AB2C-1636-63D4-9E2806E3671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" name="Freeform 69">
                  <a:extLst>
                    <a:ext uri="{FF2B5EF4-FFF2-40B4-BE49-F238E27FC236}">
                      <a16:creationId xmlns:a16="http://schemas.microsoft.com/office/drawing/2014/main" id="{A43047F1-413F-99DB-01CC-293FC1813A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" name="Line 70">
                  <a:extLst>
                    <a:ext uri="{FF2B5EF4-FFF2-40B4-BE49-F238E27FC236}">
                      <a16:creationId xmlns:a16="http://schemas.microsoft.com/office/drawing/2014/main" id="{47C2B72F-C97F-770D-5F99-50DD97EB279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72699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7C0FA93-7C0D-4CC0-BB42-DF569688E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643" y="995761"/>
            <a:ext cx="5160757" cy="2972990"/>
          </a:xfrm>
        </p:spPr>
        <p:txBody>
          <a:bodyPr>
            <a:no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0" name="Subtitle 7">
            <a:extLst>
              <a:ext uri="{FF2B5EF4-FFF2-40B4-BE49-F238E27FC236}">
                <a16:creationId xmlns:a16="http://schemas.microsoft.com/office/drawing/2014/main" id="{C2777538-58E6-494C-A27B-B70346B0F3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643" y="4081727"/>
            <a:ext cx="5160757" cy="1780513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lang="en-US" sz="1800" kern="1200" cap="all" spc="300" dirty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>
                <a:cs typeface="Calibri"/>
              </a:rPr>
              <a:t>Click to add subtitle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1D5DFE-8F3F-B784-41B0-31F1C534B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78FF8C9-13C5-56E2-15F0-726312FF5E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867E99-B662-B6E9-E6E5-C3407AF419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7278895-DA26-C127-87C0-697FD9488C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7" name="Freeform 68">
                  <a:extLst>
                    <a:ext uri="{FF2B5EF4-FFF2-40B4-BE49-F238E27FC236}">
                      <a16:creationId xmlns:a16="http://schemas.microsoft.com/office/drawing/2014/main" id="{830A98F7-AE8F-57AF-4A98-D9FDD5E348E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" name="Freeform 69">
                  <a:extLst>
                    <a:ext uri="{FF2B5EF4-FFF2-40B4-BE49-F238E27FC236}">
                      <a16:creationId xmlns:a16="http://schemas.microsoft.com/office/drawing/2014/main" id="{04E85AAB-DBFC-9EFB-0839-BD3BF907CB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" name="Line 70">
                  <a:extLst>
                    <a:ext uri="{FF2B5EF4-FFF2-40B4-BE49-F238E27FC236}">
                      <a16:creationId xmlns:a16="http://schemas.microsoft.com/office/drawing/2014/main" id="{FB82D752-7675-919F-1F4E-A662D638CA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315DAC7-8F1F-7516-6093-EF240456E2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2" name="Freeform 68">
                  <a:extLst>
                    <a:ext uri="{FF2B5EF4-FFF2-40B4-BE49-F238E27FC236}">
                      <a16:creationId xmlns:a16="http://schemas.microsoft.com/office/drawing/2014/main" id="{8784DA3A-66FB-8A56-0830-9C7BAE1BDF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" name="Freeform 69">
                  <a:extLst>
                    <a:ext uri="{FF2B5EF4-FFF2-40B4-BE49-F238E27FC236}">
                      <a16:creationId xmlns:a16="http://schemas.microsoft.com/office/drawing/2014/main" id="{17465245-FA5B-23A6-733F-92E4C7D22BD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" name="Line 70">
                  <a:extLst>
                    <a:ext uri="{FF2B5EF4-FFF2-40B4-BE49-F238E27FC236}">
                      <a16:creationId xmlns:a16="http://schemas.microsoft.com/office/drawing/2014/main" id="{E5934380-F9D4-5C01-360B-793C27BC6B1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CD2A0D6-CCC5-0E52-3DEA-FC7EDC9C4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952F4BA-7236-1B1C-5216-B9BE515C7C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555DC04-CCBE-6784-2184-F53E6BB5E1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B9A340D-1663-7DA9-73AE-9B675EF502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38" name="Freeform 68">
                  <a:extLst>
                    <a:ext uri="{FF2B5EF4-FFF2-40B4-BE49-F238E27FC236}">
                      <a16:creationId xmlns:a16="http://schemas.microsoft.com/office/drawing/2014/main" id="{79252168-D1D9-C3CD-EFC8-41C970A058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9" name="Freeform 69">
                  <a:extLst>
                    <a:ext uri="{FF2B5EF4-FFF2-40B4-BE49-F238E27FC236}">
                      <a16:creationId xmlns:a16="http://schemas.microsoft.com/office/drawing/2014/main" id="{BD3D9A06-E42E-5D13-8785-3C0D11DE16C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0" name="Line 70">
                  <a:extLst>
                    <a:ext uri="{FF2B5EF4-FFF2-40B4-BE49-F238E27FC236}">
                      <a16:creationId xmlns:a16="http://schemas.microsoft.com/office/drawing/2014/main" id="{21834AF8-71F0-5841-4EC6-634FD9FE3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2D1C1DDF-35C6-613D-DA7C-81FC3E0E96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35" name="Freeform 68">
                  <a:extLst>
                    <a:ext uri="{FF2B5EF4-FFF2-40B4-BE49-F238E27FC236}">
                      <a16:creationId xmlns:a16="http://schemas.microsoft.com/office/drawing/2014/main" id="{F63E067E-30E2-CF93-0F3E-7766C716D4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" name="Freeform 69">
                  <a:extLst>
                    <a:ext uri="{FF2B5EF4-FFF2-40B4-BE49-F238E27FC236}">
                      <a16:creationId xmlns:a16="http://schemas.microsoft.com/office/drawing/2014/main" id="{E1121437-B5EB-87F8-77CC-3B28244521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" name="Line 70">
                  <a:extLst>
                    <a:ext uri="{FF2B5EF4-FFF2-40B4-BE49-F238E27FC236}">
                      <a16:creationId xmlns:a16="http://schemas.microsoft.com/office/drawing/2014/main" id="{0FC3E6C1-F30C-BEBC-7EBD-1D93DCD05B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C9D32952-2D0C-4A3E-9354-E014C717894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54800" y="430213"/>
            <a:ext cx="4995863" cy="599757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24389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77D905AD-2C09-A80F-FBF0-4F45A7A148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8163" y="400049"/>
            <a:ext cx="8647721" cy="118504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F87AC4-493F-1EB8-D127-C21530FA824E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68163" y="1997132"/>
            <a:ext cx="8652793" cy="4232218"/>
          </a:xfrm>
        </p:spPr>
        <p:txBody>
          <a:bodyPr lIns="0">
            <a:normAutofit/>
          </a:bodyPr>
          <a:lstStyle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800"/>
            </a:lvl1pPr>
            <a:lvl2pPr marL="64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800"/>
            </a:lvl2pPr>
            <a:lvl3pPr marL="100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800"/>
            </a:lvl3pPr>
            <a:lvl4pPr marL="136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800"/>
            </a:lvl4pPr>
            <a:lvl5pPr marL="172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800"/>
            </a:lvl5pPr>
          </a:lstStyle>
          <a:p>
            <a:r>
              <a:rPr lang="en-US" dirty="0">
                <a:cs typeface="Calibri"/>
              </a:rPr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BE6897-C551-2BCB-F552-C4B761D2C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57063" y="457964"/>
            <a:ext cx="2211229" cy="2707415"/>
            <a:chOff x="9728105" y="457964"/>
            <a:chExt cx="2211229" cy="2707415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8215B7C-A98D-6F6C-9039-6F2AAEEFDD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184D4E7B-7775-1603-2C3F-5C26535772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6F97B093-B348-8A25-789A-743A43E9038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0732DEA9-6233-9CDE-64C6-744FC6CD6E4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Rectangle 30">
                  <a:extLst>
                    <a:ext uri="{FF2B5EF4-FFF2-40B4-BE49-F238E27FC236}">
                      <a16:creationId xmlns:a16="http://schemas.microsoft.com/office/drawing/2014/main" id="{9274C521-E533-D3E5-CE64-E3A3AEC0FE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3" name="Rectangle 30">
                  <a:extLst>
                    <a:ext uri="{FF2B5EF4-FFF2-40B4-BE49-F238E27FC236}">
                      <a16:creationId xmlns:a16="http://schemas.microsoft.com/office/drawing/2014/main" id="{2C69CF99-91AA-9E24-24AE-5A89748B46E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A35D6C12-B227-D277-0499-FA2765DB20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01FCD87F-4621-47F3-CC5C-A1A8F673324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CA7C3364-8305-C08F-4132-18DA2D39BFA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8093390-6F0E-5ED5-5DAF-40FF115489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 userDrawn="1"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CEAA9FA7-0165-F161-72DC-F2E001FCF3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54" name="Freeform 68">
                  <a:extLst>
                    <a:ext uri="{FF2B5EF4-FFF2-40B4-BE49-F238E27FC236}">
                      <a16:creationId xmlns:a16="http://schemas.microsoft.com/office/drawing/2014/main" id="{9F185D91-004D-5474-3DD0-9153A2AEA2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5" name="Freeform 69">
                  <a:extLst>
                    <a:ext uri="{FF2B5EF4-FFF2-40B4-BE49-F238E27FC236}">
                      <a16:creationId xmlns:a16="http://schemas.microsoft.com/office/drawing/2014/main" id="{D995CD54-9374-D2B3-957D-6925B750A6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53" name="Line 70">
                <a:extLst>
                  <a:ext uri="{FF2B5EF4-FFF2-40B4-BE49-F238E27FC236}">
                    <a16:creationId xmlns:a16="http://schemas.microsoft.com/office/drawing/2014/main" id="{EDCD4830-6A47-A59E-6569-B352E6D661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 userDrawn="1"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00E8D63-E827-790A-519A-B36BFBDEB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8163" y="179949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A908D1ED-4589-9577-8D42-858F2E005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9740417" y="3721100"/>
            <a:ext cx="2211229" cy="2707415"/>
            <a:chOff x="9728105" y="457964"/>
            <a:chExt cx="2211229" cy="2707415"/>
          </a:xfrm>
        </p:grpSpPr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2657C24A-988F-290D-0D82-858C3E574A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3AB3F4C6-5635-3075-CCEA-4675932DD4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44" name="Straight Connector 143">
                  <a:extLst>
                    <a:ext uri="{FF2B5EF4-FFF2-40B4-BE49-F238E27FC236}">
                      <a16:creationId xmlns:a16="http://schemas.microsoft.com/office/drawing/2014/main" id="{02F5D12D-62A1-0F12-12B0-572BA5657EF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E47EADA3-585F-FC49-7481-AF5B4DA093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6" name="Rectangle 30">
                  <a:extLst>
                    <a:ext uri="{FF2B5EF4-FFF2-40B4-BE49-F238E27FC236}">
                      <a16:creationId xmlns:a16="http://schemas.microsoft.com/office/drawing/2014/main" id="{DFB52899-BBD4-527C-5990-88BF84565D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7" name="Rectangle 30">
                  <a:extLst>
                    <a:ext uri="{FF2B5EF4-FFF2-40B4-BE49-F238E27FC236}">
                      <a16:creationId xmlns:a16="http://schemas.microsoft.com/office/drawing/2014/main" id="{653A3527-A6E3-89A6-71ED-9A7D8EBA4C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CD03B7A9-CD70-40B9-650E-43C78D4F16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451CBB11-40F3-F130-BA91-6311C58CB1B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2CCB9535-280C-59F1-2408-AFAD8D1BE2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44493786-0B0A-24D5-26A9-8E820E6AB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 userDrawn="1"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F66FA07F-4726-2875-B812-6BCC5ABCC2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138" name="Freeform 68">
                  <a:extLst>
                    <a:ext uri="{FF2B5EF4-FFF2-40B4-BE49-F238E27FC236}">
                      <a16:creationId xmlns:a16="http://schemas.microsoft.com/office/drawing/2014/main" id="{A3457F2F-D92C-2F19-7ECB-5110F6A2BB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9" name="Freeform 69">
                  <a:extLst>
                    <a:ext uri="{FF2B5EF4-FFF2-40B4-BE49-F238E27FC236}">
                      <a16:creationId xmlns:a16="http://schemas.microsoft.com/office/drawing/2014/main" id="{6ABA0333-6EC3-6BEF-E476-C0072364AA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37" name="Line 70">
                <a:extLst>
                  <a:ext uri="{FF2B5EF4-FFF2-40B4-BE49-F238E27FC236}">
                    <a16:creationId xmlns:a16="http://schemas.microsoft.com/office/drawing/2014/main" id="{D9E689F1-3CC0-2CE6-27B1-34AA1949B9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 userDrawn="1"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6811096D-7051-CD8E-3C9B-63077216B6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8164" y="6357168"/>
            <a:ext cx="164198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3375748-D6D7-A497-C19F-581BC0934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1AC1AD6-D101-6CA6-45FC-DC48C0F32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64103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445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68408" y="1187450"/>
            <a:ext cx="6255903" cy="2996901"/>
          </a:xfrm>
        </p:spPr>
        <p:txBody>
          <a:bodyPr>
            <a:noAutofit/>
          </a:bodyPr>
          <a:lstStyle>
            <a:lvl1pPr algn="ctr"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C6B76DB-2767-87C4-10EE-4BBBF284112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286000" y="4557712"/>
            <a:ext cx="7659688" cy="1639275"/>
          </a:xfrm>
        </p:spPr>
        <p:txBody>
          <a:bodyPr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1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800" kern="1200" cap="all" spc="300" dirty="0" smtClean="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60000" indent="0" algn="ctr">
              <a:buFont typeface="Arial" panose="020B0604020202020204" pitchFamily="34" charset="0"/>
              <a:buNone/>
              <a:defRPr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9F4A9DA-0E0F-BB15-37FE-7C47230AF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6D7EE9A-A325-1078-BB60-9FC75CAEB6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38" name="Freeform 64">
                <a:extLst>
                  <a:ext uri="{FF2B5EF4-FFF2-40B4-BE49-F238E27FC236}">
                    <a16:creationId xmlns:a16="http://schemas.microsoft.com/office/drawing/2014/main" id="{E3B36E34-9750-EC15-036F-4B675C295A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81">
                <a:extLst>
                  <a:ext uri="{FF2B5EF4-FFF2-40B4-BE49-F238E27FC236}">
                    <a16:creationId xmlns:a16="http://schemas.microsoft.com/office/drawing/2014/main" id="{06586384-27A4-246C-E62A-33558F884F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61">
                <a:extLst>
                  <a:ext uri="{FF2B5EF4-FFF2-40B4-BE49-F238E27FC236}">
                    <a16:creationId xmlns:a16="http://schemas.microsoft.com/office/drawing/2014/main" id="{5AA0A056-987B-0766-D8E8-C8D89A7EC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78">
                <a:extLst>
                  <a:ext uri="{FF2B5EF4-FFF2-40B4-BE49-F238E27FC236}">
                    <a16:creationId xmlns:a16="http://schemas.microsoft.com/office/drawing/2014/main" id="{B8359D64-1AAE-C3D6-1AEB-701A9026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84">
                <a:extLst>
                  <a:ext uri="{FF2B5EF4-FFF2-40B4-BE49-F238E27FC236}">
                    <a16:creationId xmlns:a16="http://schemas.microsoft.com/office/drawing/2014/main" id="{40C577F2-9B8C-9987-0FDA-0B46E995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87">
                <a:extLst>
                  <a:ext uri="{FF2B5EF4-FFF2-40B4-BE49-F238E27FC236}">
                    <a16:creationId xmlns:a16="http://schemas.microsoft.com/office/drawing/2014/main" id="{E4A8A441-14F2-1181-7C03-9AF4D75DE0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60">
                <a:extLst>
                  <a:ext uri="{FF2B5EF4-FFF2-40B4-BE49-F238E27FC236}">
                    <a16:creationId xmlns:a16="http://schemas.microsoft.com/office/drawing/2014/main" id="{3A0F5B06-DAD1-414A-4045-AC17788009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59">
                <a:extLst>
                  <a:ext uri="{FF2B5EF4-FFF2-40B4-BE49-F238E27FC236}">
                    <a16:creationId xmlns:a16="http://schemas.microsoft.com/office/drawing/2014/main" id="{6EAB1EB7-4688-82CC-051F-DB66DE38B8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62">
                <a:extLst>
                  <a:ext uri="{FF2B5EF4-FFF2-40B4-BE49-F238E27FC236}">
                    <a16:creationId xmlns:a16="http://schemas.microsoft.com/office/drawing/2014/main" id="{A9AB2401-8BD6-D082-7D34-198A6545D1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65">
                <a:extLst>
                  <a:ext uri="{FF2B5EF4-FFF2-40B4-BE49-F238E27FC236}">
                    <a16:creationId xmlns:a16="http://schemas.microsoft.com/office/drawing/2014/main" id="{3A90FDBC-4B7A-EDE5-0D04-338D0D446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79">
                <a:extLst>
                  <a:ext uri="{FF2B5EF4-FFF2-40B4-BE49-F238E27FC236}">
                    <a16:creationId xmlns:a16="http://schemas.microsoft.com/office/drawing/2014/main" id="{A8D3C6B9-6FD6-25DA-E318-38517D1729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82">
                <a:extLst>
                  <a:ext uri="{FF2B5EF4-FFF2-40B4-BE49-F238E27FC236}">
                    <a16:creationId xmlns:a16="http://schemas.microsoft.com/office/drawing/2014/main" id="{7B45605F-50DD-B936-79D0-4D5D3DCCF6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85">
                <a:extLst>
                  <a:ext uri="{FF2B5EF4-FFF2-40B4-BE49-F238E27FC236}">
                    <a16:creationId xmlns:a16="http://schemas.microsoft.com/office/drawing/2014/main" id="{AA2CCC3A-D444-734A-6925-5778565003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88">
                <a:extLst>
                  <a:ext uri="{FF2B5EF4-FFF2-40B4-BE49-F238E27FC236}">
                    <a16:creationId xmlns:a16="http://schemas.microsoft.com/office/drawing/2014/main" id="{A2BD9A0D-1346-B3F5-7383-79EB805ABD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6EB22E5-C3DE-A015-B732-9C99977BB7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53" name="Line 63">
                  <a:extLst>
                    <a:ext uri="{FF2B5EF4-FFF2-40B4-BE49-F238E27FC236}">
                      <a16:creationId xmlns:a16="http://schemas.microsoft.com/office/drawing/2014/main" id="{93CF15FE-A466-3FBE-1E87-307BF004FC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4" name="Line 66">
                  <a:extLst>
                    <a:ext uri="{FF2B5EF4-FFF2-40B4-BE49-F238E27FC236}">
                      <a16:creationId xmlns:a16="http://schemas.microsoft.com/office/drawing/2014/main" id="{3C84471E-53D8-C7CA-359C-EA3D084335B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5" name="Line 67">
                  <a:extLst>
                    <a:ext uri="{FF2B5EF4-FFF2-40B4-BE49-F238E27FC236}">
                      <a16:creationId xmlns:a16="http://schemas.microsoft.com/office/drawing/2014/main" id="{BC3DC9EB-7ADF-8A40-A0B1-806A49FDD16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6" name="Line 80">
                  <a:extLst>
                    <a:ext uri="{FF2B5EF4-FFF2-40B4-BE49-F238E27FC236}">
                      <a16:creationId xmlns:a16="http://schemas.microsoft.com/office/drawing/2014/main" id="{A9814A17-E78A-F4E9-E11C-91D474D977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7" name="Line 83">
                  <a:extLst>
                    <a:ext uri="{FF2B5EF4-FFF2-40B4-BE49-F238E27FC236}">
                      <a16:creationId xmlns:a16="http://schemas.microsoft.com/office/drawing/2014/main" id="{317CBEE3-C973-721D-F6E1-B01AB38460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8" name="Line 86">
                  <a:extLst>
                    <a:ext uri="{FF2B5EF4-FFF2-40B4-BE49-F238E27FC236}">
                      <a16:creationId xmlns:a16="http://schemas.microsoft.com/office/drawing/2014/main" id="{B94FEC87-B417-D6A3-C64B-28FBFF77E6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59" name="Line 89">
                  <a:extLst>
                    <a:ext uri="{FF2B5EF4-FFF2-40B4-BE49-F238E27FC236}">
                      <a16:creationId xmlns:a16="http://schemas.microsoft.com/office/drawing/2014/main" id="{E06EF271-57E5-EEF4-D040-2024C9C5E22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B6F3B2D-71C3-22D2-3FE7-AEB56473B0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7575CCE-8AB7-7F62-6647-54A79E708F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B17ABC5D-B6B9-F1AF-A5E6-4E86BF3973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9D90BB42-FD51-C2C9-345D-87DED4AC79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Rectangle 30">
                  <a:extLst>
                    <a:ext uri="{FF2B5EF4-FFF2-40B4-BE49-F238E27FC236}">
                      <a16:creationId xmlns:a16="http://schemas.microsoft.com/office/drawing/2014/main" id="{385D3C2A-6509-6882-27B6-96C8742214B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7" name="Rectangle 30">
                  <a:extLst>
                    <a:ext uri="{FF2B5EF4-FFF2-40B4-BE49-F238E27FC236}">
                      <a16:creationId xmlns:a16="http://schemas.microsoft.com/office/drawing/2014/main" id="{4BF0830E-092E-8582-FD37-25EBB95D93E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C380A303-EA12-90C6-733E-C85628E6E9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41257D7-35B4-17E4-164F-621D979A03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F3910AB-8CA8-F456-4738-9F48854BD0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586CB42-F5B6-83EC-94BC-143860A11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635060AB-ED2F-208F-81B5-BEB45F802FA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27" name="Freeform 68">
                  <a:extLst>
                    <a:ext uri="{FF2B5EF4-FFF2-40B4-BE49-F238E27FC236}">
                      <a16:creationId xmlns:a16="http://schemas.microsoft.com/office/drawing/2014/main" id="{6E687AEB-A199-BAD0-2E9A-3ACBFE2841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" name="Freeform 69">
                  <a:extLst>
                    <a:ext uri="{FF2B5EF4-FFF2-40B4-BE49-F238E27FC236}">
                      <a16:creationId xmlns:a16="http://schemas.microsoft.com/office/drawing/2014/main" id="{DAFE85D5-581E-A320-6774-95E0233C56C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" name="Line 70">
                  <a:extLst>
                    <a:ext uri="{FF2B5EF4-FFF2-40B4-BE49-F238E27FC236}">
                      <a16:creationId xmlns:a16="http://schemas.microsoft.com/office/drawing/2014/main" id="{7270347A-DB8B-CFEA-D5B1-DBC3659BBEA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1965131-3F3E-E213-B710-81D71722A97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22" name="Freeform 68">
                  <a:extLst>
                    <a:ext uri="{FF2B5EF4-FFF2-40B4-BE49-F238E27FC236}">
                      <a16:creationId xmlns:a16="http://schemas.microsoft.com/office/drawing/2014/main" id="{A3D07104-0A30-F679-34AF-C21FD6FACE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" name="Freeform 69">
                  <a:extLst>
                    <a:ext uri="{FF2B5EF4-FFF2-40B4-BE49-F238E27FC236}">
                      <a16:creationId xmlns:a16="http://schemas.microsoft.com/office/drawing/2014/main" id="{B13E5798-2DCB-9131-C54F-6F0D08D86F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" name="Line 70">
                  <a:extLst>
                    <a:ext uri="{FF2B5EF4-FFF2-40B4-BE49-F238E27FC236}">
                      <a16:creationId xmlns:a16="http://schemas.microsoft.com/office/drawing/2014/main" id="{2F125324-9871-5BDF-13D3-6E4113AFD0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E0CCD1F-2B54-D361-E053-5FF87DD59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2855" y="716800"/>
            <a:ext cx="3838575" cy="5583025"/>
            <a:chOff x="199766" y="716800"/>
            <a:chExt cx="3838575" cy="5583025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3F3EEBC-EBC4-0038-38A9-A494FED7A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80" name="Freeform 64">
                <a:extLst>
                  <a:ext uri="{FF2B5EF4-FFF2-40B4-BE49-F238E27FC236}">
                    <a16:creationId xmlns:a16="http://schemas.microsoft.com/office/drawing/2014/main" id="{581DA3CF-C0A0-8E1A-B2CA-B465ACA6C8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1" name="Freeform 81">
                <a:extLst>
                  <a:ext uri="{FF2B5EF4-FFF2-40B4-BE49-F238E27FC236}">
                    <a16:creationId xmlns:a16="http://schemas.microsoft.com/office/drawing/2014/main" id="{DB32943F-D66E-F068-1ECE-FF375616F2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2" name="Freeform 61">
                <a:extLst>
                  <a:ext uri="{FF2B5EF4-FFF2-40B4-BE49-F238E27FC236}">
                    <a16:creationId xmlns:a16="http://schemas.microsoft.com/office/drawing/2014/main" id="{3B13BE8F-A9CD-C462-43E9-D182FCF05E2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id="{F75852E9-400B-CA0A-4A1A-0B754AE008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4" name="Freeform 84">
                <a:extLst>
                  <a:ext uri="{FF2B5EF4-FFF2-40B4-BE49-F238E27FC236}">
                    <a16:creationId xmlns:a16="http://schemas.microsoft.com/office/drawing/2014/main" id="{1D8ECB49-B6E6-DA8C-61EE-CB6BB20FF4A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5" name="Freeform 87">
                <a:extLst>
                  <a:ext uri="{FF2B5EF4-FFF2-40B4-BE49-F238E27FC236}">
                    <a16:creationId xmlns:a16="http://schemas.microsoft.com/office/drawing/2014/main" id="{53A3DB70-240A-ADEB-E7B2-84B3837F44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6" name="Freeform 60">
                <a:extLst>
                  <a:ext uri="{FF2B5EF4-FFF2-40B4-BE49-F238E27FC236}">
                    <a16:creationId xmlns:a16="http://schemas.microsoft.com/office/drawing/2014/main" id="{9B713D37-E240-145B-9C3E-F8D262CF7B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59">
                <a:extLst>
                  <a:ext uri="{FF2B5EF4-FFF2-40B4-BE49-F238E27FC236}">
                    <a16:creationId xmlns:a16="http://schemas.microsoft.com/office/drawing/2014/main" id="{17B81BF5-2C3A-46BE-E721-022FD3C1F4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Freeform 62">
                <a:extLst>
                  <a:ext uri="{FF2B5EF4-FFF2-40B4-BE49-F238E27FC236}">
                    <a16:creationId xmlns:a16="http://schemas.microsoft.com/office/drawing/2014/main" id="{2885C111-E5DD-8443-FE17-0569B46EC8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9" name="Freeform 65">
                <a:extLst>
                  <a:ext uri="{FF2B5EF4-FFF2-40B4-BE49-F238E27FC236}">
                    <a16:creationId xmlns:a16="http://schemas.microsoft.com/office/drawing/2014/main" id="{029DD684-1B88-2889-DA3A-5870D67614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0" name="Freeform 79">
                <a:extLst>
                  <a:ext uri="{FF2B5EF4-FFF2-40B4-BE49-F238E27FC236}">
                    <a16:creationId xmlns:a16="http://schemas.microsoft.com/office/drawing/2014/main" id="{3C566D20-0174-75CC-D855-AB274699D8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1" name="Freeform 82">
                <a:extLst>
                  <a:ext uri="{FF2B5EF4-FFF2-40B4-BE49-F238E27FC236}">
                    <a16:creationId xmlns:a16="http://schemas.microsoft.com/office/drawing/2014/main" id="{36A8E32A-151B-A3D3-49DE-6008D6C45F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85">
                <a:extLst>
                  <a:ext uri="{FF2B5EF4-FFF2-40B4-BE49-F238E27FC236}">
                    <a16:creationId xmlns:a16="http://schemas.microsoft.com/office/drawing/2014/main" id="{76E7A491-283C-6A17-EB8C-B02383E9A2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3" name="Freeform 88">
                <a:extLst>
                  <a:ext uri="{FF2B5EF4-FFF2-40B4-BE49-F238E27FC236}">
                    <a16:creationId xmlns:a16="http://schemas.microsoft.com/office/drawing/2014/main" id="{E91E0A05-94DE-D7F7-3A60-DEA330713B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FF3DE174-682A-6361-8639-CDA2D81AA0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95" name="Line 63">
                  <a:extLst>
                    <a:ext uri="{FF2B5EF4-FFF2-40B4-BE49-F238E27FC236}">
                      <a16:creationId xmlns:a16="http://schemas.microsoft.com/office/drawing/2014/main" id="{2234DE9F-CB30-6186-5B72-493836DF14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6" name="Line 66">
                  <a:extLst>
                    <a:ext uri="{FF2B5EF4-FFF2-40B4-BE49-F238E27FC236}">
                      <a16:creationId xmlns:a16="http://schemas.microsoft.com/office/drawing/2014/main" id="{DAF283E5-22FA-93DD-FB58-AA9A0424C93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Line 67">
                  <a:extLst>
                    <a:ext uri="{FF2B5EF4-FFF2-40B4-BE49-F238E27FC236}">
                      <a16:creationId xmlns:a16="http://schemas.microsoft.com/office/drawing/2014/main" id="{CE496269-4163-B3BB-A9E1-56F00C65A0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Line 80">
                  <a:extLst>
                    <a:ext uri="{FF2B5EF4-FFF2-40B4-BE49-F238E27FC236}">
                      <a16:creationId xmlns:a16="http://schemas.microsoft.com/office/drawing/2014/main" id="{90179A3F-210B-6566-A4A2-F50DAB4E89D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Line 83">
                  <a:extLst>
                    <a:ext uri="{FF2B5EF4-FFF2-40B4-BE49-F238E27FC236}">
                      <a16:creationId xmlns:a16="http://schemas.microsoft.com/office/drawing/2014/main" id="{772AEF66-4E36-6C46-BEE9-2E18CDC2AE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Line 86">
                  <a:extLst>
                    <a:ext uri="{FF2B5EF4-FFF2-40B4-BE49-F238E27FC236}">
                      <a16:creationId xmlns:a16="http://schemas.microsoft.com/office/drawing/2014/main" id="{258703F6-E13A-5C69-B4D3-DE791D24F1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Line 89">
                  <a:extLst>
                    <a:ext uri="{FF2B5EF4-FFF2-40B4-BE49-F238E27FC236}">
                      <a16:creationId xmlns:a16="http://schemas.microsoft.com/office/drawing/2014/main" id="{EEC221A3-F3A0-F165-B37C-BF65A34237A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1BE042E-E49B-4A5F-357E-8DB2C56DDB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C166BC29-F4E6-A651-BD21-70A8B85B4D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6002A7A7-B4BB-9C4C-3948-E72F7F44D1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CF73A36C-4216-A151-D845-77BCCDC9E71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Rectangle 30">
                  <a:extLst>
                    <a:ext uri="{FF2B5EF4-FFF2-40B4-BE49-F238E27FC236}">
                      <a16:creationId xmlns:a16="http://schemas.microsoft.com/office/drawing/2014/main" id="{5BBF4110-E046-056F-4D58-88966101088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30">
                  <a:extLst>
                    <a:ext uri="{FF2B5EF4-FFF2-40B4-BE49-F238E27FC236}">
                      <a16:creationId xmlns:a16="http://schemas.microsoft.com/office/drawing/2014/main" id="{809EE42A-5648-154F-432A-D9F3570862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A783DC31-F0EF-CF42-ED90-75B1ABD16C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98C938D-4846-6187-1846-8DF73B4DD1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E52F3A13-6583-B19D-8326-EDCA4E9994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0AC02D64-2157-DCA3-9D5E-57703AAB78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7EDD009B-AFCE-7C90-EDC0-4823F23EA1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69" name="Freeform 68">
                  <a:extLst>
                    <a:ext uri="{FF2B5EF4-FFF2-40B4-BE49-F238E27FC236}">
                      <a16:creationId xmlns:a16="http://schemas.microsoft.com/office/drawing/2014/main" id="{8DCD1D20-6F7B-2005-233C-448F7276964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0" name="Freeform 69">
                  <a:extLst>
                    <a:ext uri="{FF2B5EF4-FFF2-40B4-BE49-F238E27FC236}">
                      <a16:creationId xmlns:a16="http://schemas.microsoft.com/office/drawing/2014/main" id="{C701A3C9-3B53-4238-2638-1B8BA0EC5F5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1" name="Line 70">
                  <a:extLst>
                    <a:ext uri="{FF2B5EF4-FFF2-40B4-BE49-F238E27FC236}">
                      <a16:creationId xmlns:a16="http://schemas.microsoft.com/office/drawing/2014/main" id="{36AC7693-785F-3C83-9A64-E6039FA0E04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CF359D63-C81D-206A-44F3-F1273C0708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66" name="Freeform 68">
                  <a:extLst>
                    <a:ext uri="{FF2B5EF4-FFF2-40B4-BE49-F238E27FC236}">
                      <a16:creationId xmlns:a16="http://schemas.microsoft.com/office/drawing/2014/main" id="{220AC73E-818C-B36C-CBD0-B0B58029810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7" name="Freeform 69">
                  <a:extLst>
                    <a:ext uri="{FF2B5EF4-FFF2-40B4-BE49-F238E27FC236}">
                      <a16:creationId xmlns:a16="http://schemas.microsoft.com/office/drawing/2014/main" id="{E5255418-4DCC-DA3A-8A94-1E4253DD4C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8" name="Line 70">
                  <a:extLst>
                    <a:ext uri="{FF2B5EF4-FFF2-40B4-BE49-F238E27FC236}">
                      <a16:creationId xmlns:a16="http://schemas.microsoft.com/office/drawing/2014/main" id="{81D8F951-4C97-BFA4-4434-DCEC72D59E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784D93E-84DF-A671-0102-F4445B9DB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437759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303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0">
            <a:extLst>
              <a:ext uri="{FF2B5EF4-FFF2-40B4-BE49-F238E27FC236}">
                <a16:creationId xmlns:a16="http://schemas.microsoft.com/office/drawing/2014/main" id="{6F8AB8B9-9DB5-3592-13B2-C6EAC9964C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8164" y="400049"/>
            <a:ext cx="11104724" cy="1185045"/>
          </a:xfrm>
        </p:spPr>
        <p:txBody>
          <a:bodyPr lIns="0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6B6B9D5-CD1B-A940-279D-F71F01ADB003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568164" y="1997132"/>
            <a:ext cx="5398686" cy="4232218"/>
          </a:xfrm>
        </p:spPr>
        <p:txBody>
          <a:bodyPr lIns="0">
            <a:normAutofit/>
          </a:bodyPr>
          <a:lstStyle>
            <a:lvl1pPr marL="0" indent="0">
              <a:lnSpc>
                <a:spcPct val="130000"/>
              </a:lnSpc>
              <a:spcBef>
                <a:spcPts val="1000"/>
              </a:spcBef>
              <a:buNone/>
              <a:defRPr sz="1800"/>
            </a:lvl1pPr>
            <a:lvl2pPr marL="283464" indent="-283464">
              <a:lnSpc>
                <a:spcPct val="130000"/>
              </a:lnSpc>
              <a:spcBef>
                <a:spcPts val="1000"/>
              </a:spcBef>
              <a:defRPr sz="1800"/>
            </a:lvl2pPr>
            <a:lvl3pPr marL="566928" indent="-283464">
              <a:lnSpc>
                <a:spcPct val="130000"/>
              </a:lnSpc>
              <a:spcBef>
                <a:spcPts val="1000"/>
              </a:spcBef>
              <a:defRPr sz="1800"/>
            </a:lvl3pPr>
            <a:lvl4pPr marL="850392" indent="-283464">
              <a:lnSpc>
                <a:spcPct val="130000"/>
              </a:lnSpc>
              <a:spcBef>
                <a:spcPts val="1000"/>
              </a:spcBef>
              <a:defRPr sz="1800"/>
            </a:lvl4pPr>
            <a:lvl5pPr marL="1371600" indent="-283464">
              <a:lnSpc>
                <a:spcPct val="130000"/>
              </a:lnSpc>
              <a:spcBef>
                <a:spcPts val="1000"/>
              </a:spcBef>
              <a:defRPr sz="1800"/>
            </a:lvl5pPr>
          </a:lstStyle>
          <a:p>
            <a:r>
              <a:rPr lang="en-US" dirty="0">
                <a:cs typeface="Calibri"/>
              </a:rPr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269BDF9-7C8E-6E41-2B0A-E6156A56F0EF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74202" y="1997132"/>
            <a:ext cx="5398686" cy="4232218"/>
          </a:xfrm>
        </p:spPr>
        <p:txBody>
          <a:bodyPr lIns="0">
            <a:normAutofit/>
          </a:bodyPr>
          <a:lstStyle>
            <a:lvl1pPr marL="0" indent="0">
              <a:lnSpc>
                <a:spcPct val="130000"/>
              </a:lnSpc>
              <a:spcBef>
                <a:spcPts val="1000"/>
              </a:spcBef>
              <a:buNone/>
              <a:defRPr sz="1800"/>
            </a:lvl1pPr>
            <a:lvl2pPr marL="283464" indent="-283464">
              <a:lnSpc>
                <a:spcPct val="130000"/>
              </a:lnSpc>
              <a:spcBef>
                <a:spcPts val="1000"/>
              </a:spcBef>
              <a:defRPr sz="1800"/>
            </a:lvl2pPr>
            <a:lvl3pPr marL="566928" indent="-283464">
              <a:lnSpc>
                <a:spcPct val="130000"/>
              </a:lnSpc>
              <a:spcBef>
                <a:spcPts val="1000"/>
              </a:spcBef>
              <a:defRPr sz="1800"/>
            </a:lvl3pPr>
            <a:lvl4pPr marL="850392" indent="-283464">
              <a:lnSpc>
                <a:spcPct val="130000"/>
              </a:lnSpc>
              <a:spcBef>
                <a:spcPts val="1000"/>
              </a:spcBef>
              <a:defRPr sz="1800"/>
            </a:lvl4pPr>
            <a:lvl5pPr marL="1371600" indent="-283464">
              <a:lnSpc>
                <a:spcPct val="130000"/>
              </a:lnSpc>
              <a:spcBef>
                <a:spcPts val="1000"/>
              </a:spcBef>
              <a:defRPr sz="1800"/>
            </a:lvl5pPr>
          </a:lstStyle>
          <a:p>
            <a:r>
              <a:rPr lang="en-US" dirty="0">
                <a:cs typeface="Calibri"/>
              </a:rPr>
              <a:t>Click to 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1B8ED33-4EE7-7B50-3C8D-2D43FCEE2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8164" y="179949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8F833A-02FB-E36B-45C9-0645070F68F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68164" y="6357168"/>
            <a:ext cx="164198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3" name="Footer Placeholder 6">
            <a:extLst>
              <a:ext uri="{FF2B5EF4-FFF2-40B4-BE49-F238E27FC236}">
                <a16:creationId xmlns:a16="http://schemas.microsoft.com/office/drawing/2014/main" id="{7BDAEEC9-E6ED-C61A-85C7-C1E0B67B16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71492A7-053E-DE52-D433-9715A1632B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64103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26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4522" y="298564"/>
            <a:ext cx="4650901" cy="6260873"/>
          </a:xfrm>
        </p:spPr>
        <p:txBody>
          <a:bodyPr anchor="ctr">
            <a:noAutofit/>
          </a:bodyPr>
          <a:lstStyle>
            <a:lvl1pPr algn="ctr">
              <a:defRPr sz="6000"/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44A4473-D4D4-4E24-B542-C5D63C28D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4CA4A32-A016-460F-8B99-22A5D265B4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6" name="Freeform 68">
                <a:extLst>
                  <a:ext uri="{FF2B5EF4-FFF2-40B4-BE49-F238E27FC236}">
                    <a16:creationId xmlns:a16="http://schemas.microsoft.com/office/drawing/2014/main" id="{84DB1BC2-B158-4DA5-9164-843E6B566C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69">
                <a:extLst>
                  <a:ext uri="{FF2B5EF4-FFF2-40B4-BE49-F238E27FC236}">
                    <a16:creationId xmlns:a16="http://schemas.microsoft.com/office/drawing/2014/main" id="{751FDE2E-D749-401E-B3BA-66B2F52318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Line 70">
                <a:extLst>
                  <a:ext uri="{FF2B5EF4-FFF2-40B4-BE49-F238E27FC236}">
                    <a16:creationId xmlns:a16="http://schemas.microsoft.com/office/drawing/2014/main" id="{49546377-E2EE-4854-AA84-5575789BAF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4FCC465-42B8-456F-951F-8C51A42F9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3D7F8A9A-8A53-4FD3-855C-C49B035CE8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C347F99-AC7C-4DB2-8AAF-9E2A7AE629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4" name="Freeform 64">
                  <a:extLst>
                    <a:ext uri="{FF2B5EF4-FFF2-40B4-BE49-F238E27FC236}">
                      <a16:creationId xmlns:a16="http://schemas.microsoft.com/office/drawing/2014/main" id="{89B06C37-E219-479D-B324-0DC7D05651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81">
                  <a:extLst>
                    <a:ext uri="{FF2B5EF4-FFF2-40B4-BE49-F238E27FC236}">
                      <a16:creationId xmlns:a16="http://schemas.microsoft.com/office/drawing/2014/main" id="{29A1D878-CEA2-41DC-8638-A852316726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6" name="Freeform 61">
                  <a:extLst>
                    <a:ext uri="{FF2B5EF4-FFF2-40B4-BE49-F238E27FC236}">
                      <a16:creationId xmlns:a16="http://schemas.microsoft.com/office/drawing/2014/main" id="{99394209-57ED-4126-A8DC-0862D1FA11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7" name="Freeform 78">
                  <a:extLst>
                    <a:ext uri="{FF2B5EF4-FFF2-40B4-BE49-F238E27FC236}">
                      <a16:creationId xmlns:a16="http://schemas.microsoft.com/office/drawing/2014/main" id="{A48B0004-4618-4D71-88D1-A2FEE4F0AD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8" name="Freeform 84">
                  <a:extLst>
                    <a:ext uri="{FF2B5EF4-FFF2-40B4-BE49-F238E27FC236}">
                      <a16:creationId xmlns:a16="http://schemas.microsoft.com/office/drawing/2014/main" id="{4D1C172B-2446-428A-A518-FE1B5FCE0D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9" name="Freeform 87">
                  <a:extLst>
                    <a:ext uri="{FF2B5EF4-FFF2-40B4-BE49-F238E27FC236}">
                      <a16:creationId xmlns:a16="http://schemas.microsoft.com/office/drawing/2014/main" id="{E359C795-FCC1-401F-B0B6-F722AE632A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0" name="Freeform 60">
                  <a:extLst>
                    <a:ext uri="{FF2B5EF4-FFF2-40B4-BE49-F238E27FC236}">
                      <a16:creationId xmlns:a16="http://schemas.microsoft.com/office/drawing/2014/main" id="{8260D102-71BB-497E-A5CF-743FB59874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811E3D98-A5FB-4BDE-A07D-A03EB898C67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2" name="Freeform 62">
                  <a:extLst>
                    <a:ext uri="{FF2B5EF4-FFF2-40B4-BE49-F238E27FC236}">
                      <a16:creationId xmlns:a16="http://schemas.microsoft.com/office/drawing/2014/main" id="{9E48CE7F-B4EF-4629-8706-6838C171EF0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3" name="Freeform 65">
                  <a:extLst>
                    <a:ext uri="{FF2B5EF4-FFF2-40B4-BE49-F238E27FC236}">
                      <a16:creationId xmlns:a16="http://schemas.microsoft.com/office/drawing/2014/main" id="{C8EBC77A-0887-4128-A73B-2C0165C6F9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4" name="Freeform 79">
                  <a:extLst>
                    <a:ext uri="{FF2B5EF4-FFF2-40B4-BE49-F238E27FC236}">
                      <a16:creationId xmlns:a16="http://schemas.microsoft.com/office/drawing/2014/main" id="{7AF3D400-AAAA-47BD-922E-AA3A2AFA30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5" name="Freeform 82">
                  <a:extLst>
                    <a:ext uri="{FF2B5EF4-FFF2-40B4-BE49-F238E27FC236}">
                      <a16:creationId xmlns:a16="http://schemas.microsoft.com/office/drawing/2014/main" id="{B0A3E6A0-609D-427D-9D34-E7CF184B45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6" name="Freeform 85">
                  <a:extLst>
                    <a:ext uri="{FF2B5EF4-FFF2-40B4-BE49-F238E27FC236}">
                      <a16:creationId xmlns:a16="http://schemas.microsoft.com/office/drawing/2014/main" id="{DDE08965-A3F4-426A-924B-102A6F6FE2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7" name="Freeform 88">
                  <a:extLst>
                    <a:ext uri="{FF2B5EF4-FFF2-40B4-BE49-F238E27FC236}">
                      <a16:creationId xmlns:a16="http://schemas.microsoft.com/office/drawing/2014/main" id="{13FA8E6E-7F53-47E9-9BF8-1CD3130F42B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7A8A9991-EF8F-4128-9DB7-A2FA8CF2F6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79" name="Line 63">
                    <a:extLst>
                      <a:ext uri="{FF2B5EF4-FFF2-40B4-BE49-F238E27FC236}">
                        <a16:creationId xmlns:a16="http://schemas.microsoft.com/office/drawing/2014/main" id="{41E966B6-186E-4D17-B570-969B6951AC0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0" name="Line 66">
                    <a:extLst>
                      <a:ext uri="{FF2B5EF4-FFF2-40B4-BE49-F238E27FC236}">
                        <a16:creationId xmlns:a16="http://schemas.microsoft.com/office/drawing/2014/main" id="{918B08AD-5F3C-4FC5-8998-8524763C750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1" name="Line 67">
                    <a:extLst>
                      <a:ext uri="{FF2B5EF4-FFF2-40B4-BE49-F238E27FC236}">
                        <a16:creationId xmlns:a16="http://schemas.microsoft.com/office/drawing/2014/main" id="{EDF72260-B0A1-47A1-9459-FDF4600ACA6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2" name="Line 80">
                    <a:extLst>
                      <a:ext uri="{FF2B5EF4-FFF2-40B4-BE49-F238E27FC236}">
                        <a16:creationId xmlns:a16="http://schemas.microsoft.com/office/drawing/2014/main" id="{C6A7FA58-53F7-4C2F-96D5-E97BB3CC679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3" name="Line 83">
                    <a:extLst>
                      <a:ext uri="{FF2B5EF4-FFF2-40B4-BE49-F238E27FC236}">
                        <a16:creationId xmlns:a16="http://schemas.microsoft.com/office/drawing/2014/main" id="{1B986617-481E-450F-8FAD-CA3086A3E04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4" name="Line 86">
                    <a:extLst>
                      <a:ext uri="{FF2B5EF4-FFF2-40B4-BE49-F238E27FC236}">
                        <a16:creationId xmlns:a16="http://schemas.microsoft.com/office/drawing/2014/main" id="{4D24CAEB-B2FE-4796-8E6E-DB5148C380F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5" name="Line 89">
                    <a:extLst>
                      <a:ext uri="{FF2B5EF4-FFF2-40B4-BE49-F238E27FC236}">
                        <a16:creationId xmlns:a16="http://schemas.microsoft.com/office/drawing/2014/main" id="{3D577B03-E6D9-4FFA-A799-E504CBF8D7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43509C13-FDEE-45B0-B954-D80D6F38F0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21FF647D-8D8A-43E8-A2E2-46D1117839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87B8728B-0A45-4551-99F0-CF33B850DA5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CCFAA15D-9EFC-4A70-AC98-CB3EF00C3A4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Rectangle 30">
                    <a:extLst>
                      <a:ext uri="{FF2B5EF4-FFF2-40B4-BE49-F238E27FC236}">
                        <a16:creationId xmlns:a16="http://schemas.microsoft.com/office/drawing/2014/main" id="{AD80CCBD-3F02-48A0-A24E-5971D22951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3" name="Rectangle 30">
                    <a:extLst>
                      <a:ext uri="{FF2B5EF4-FFF2-40B4-BE49-F238E27FC236}">
                        <a16:creationId xmlns:a16="http://schemas.microsoft.com/office/drawing/2014/main" id="{AB5B7D34-5A4E-48DE-8893-0F022E4CC95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2341ADC6-0CC2-46C0-BA6F-9D9913669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93316DB-546B-41BA-AD1B-94D5C46702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35105C82-44C4-41C2-96AE-ADE6DD1D712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A7A634F2-054C-4614-9ECB-96BE809893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1764AB7F-1912-4909-A04A-C8D125467E1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4" name="Freeform 68">
                    <a:extLst>
                      <a:ext uri="{FF2B5EF4-FFF2-40B4-BE49-F238E27FC236}">
                        <a16:creationId xmlns:a16="http://schemas.microsoft.com/office/drawing/2014/main" id="{6B93639B-DE1C-4A46-A4B5-B88FD6FC20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55" name="Freeform 69">
                    <a:extLst>
                      <a:ext uri="{FF2B5EF4-FFF2-40B4-BE49-F238E27FC236}">
                        <a16:creationId xmlns:a16="http://schemas.microsoft.com/office/drawing/2014/main" id="{A6C5D17F-13E7-4861-A839-3C56ABD56C4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53" name="Line 70">
                  <a:extLst>
                    <a:ext uri="{FF2B5EF4-FFF2-40B4-BE49-F238E27FC236}">
                      <a16:creationId xmlns:a16="http://schemas.microsoft.com/office/drawing/2014/main" id="{1C343C91-0F9E-4530-939D-2D9F15DF4A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109E9F-E572-4202-B7A6-630155DD5B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B4FF54B2-44F5-42F7-8353-111D80A8D2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19A2BBF4-4F54-4179-B672-AD4C8D58A3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6" name="Freeform 64">
                  <a:extLst>
                    <a:ext uri="{FF2B5EF4-FFF2-40B4-BE49-F238E27FC236}">
                      <a16:creationId xmlns:a16="http://schemas.microsoft.com/office/drawing/2014/main" id="{2F2D95CF-DAE2-4601-B9A6-233F4F2F30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id="{3CD52B72-C30B-4570-A8AB-78CB884F8D0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" name="Freeform 61">
                  <a:extLst>
                    <a:ext uri="{FF2B5EF4-FFF2-40B4-BE49-F238E27FC236}">
                      <a16:creationId xmlns:a16="http://schemas.microsoft.com/office/drawing/2014/main" id="{696A9FBF-C89D-4CF9-A1DC-C0275A3B326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" name="Freeform 78">
                  <a:extLst>
                    <a:ext uri="{FF2B5EF4-FFF2-40B4-BE49-F238E27FC236}">
                      <a16:creationId xmlns:a16="http://schemas.microsoft.com/office/drawing/2014/main" id="{C50B0ACE-17B4-4F11-BA43-0159796B83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" name="Freeform 84">
                  <a:extLst>
                    <a:ext uri="{FF2B5EF4-FFF2-40B4-BE49-F238E27FC236}">
                      <a16:creationId xmlns:a16="http://schemas.microsoft.com/office/drawing/2014/main" id="{F0346B01-7019-48B2-9BE7-3E90F590FD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" name="Freeform 87">
                  <a:extLst>
                    <a:ext uri="{FF2B5EF4-FFF2-40B4-BE49-F238E27FC236}">
                      <a16:creationId xmlns:a16="http://schemas.microsoft.com/office/drawing/2014/main" id="{5C186E4B-7559-4E95-9BDD-7DA75E0873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2" name="Freeform 60">
                  <a:extLst>
                    <a:ext uri="{FF2B5EF4-FFF2-40B4-BE49-F238E27FC236}">
                      <a16:creationId xmlns:a16="http://schemas.microsoft.com/office/drawing/2014/main" id="{4FFE117A-211E-4BD5-AB76-05026DEC6B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3" name="Freeform 59">
                  <a:extLst>
                    <a:ext uri="{FF2B5EF4-FFF2-40B4-BE49-F238E27FC236}">
                      <a16:creationId xmlns:a16="http://schemas.microsoft.com/office/drawing/2014/main" id="{5CC0C412-2859-4E97-924F-291318E6AD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4" name="Freeform 62">
                  <a:extLst>
                    <a:ext uri="{FF2B5EF4-FFF2-40B4-BE49-F238E27FC236}">
                      <a16:creationId xmlns:a16="http://schemas.microsoft.com/office/drawing/2014/main" id="{AECE441C-0FBF-4F02-9781-35F2487E3C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" name="Freeform 65">
                  <a:extLst>
                    <a:ext uri="{FF2B5EF4-FFF2-40B4-BE49-F238E27FC236}">
                      <a16:creationId xmlns:a16="http://schemas.microsoft.com/office/drawing/2014/main" id="{951A4317-3E34-41B4-BCD9-E6E0627C18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" name="Freeform 79">
                  <a:extLst>
                    <a:ext uri="{FF2B5EF4-FFF2-40B4-BE49-F238E27FC236}">
                      <a16:creationId xmlns:a16="http://schemas.microsoft.com/office/drawing/2014/main" id="{CE2D40E4-274B-4D43-801B-7B3BAF03E4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" name="Freeform 82">
                  <a:extLst>
                    <a:ext uri="{FF2B5EF4-FFF2-40B4-BE49-F238E27FC236}">
                      <a16:creationId xmlns:a16="http://schemas.microsoft.com/office/drawing/2014/main" id="{2D939FC8-6395-4DCB-B28C-2342BFB72F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8" name="Freeform 85">
                  <a:extLst>
                    <a:ext uri="{FF2B5EF4-FFF2-40B4-BE49-F238E27FC236}">
                      <a16:creationId xmlns:a16="http://schemas.microsoft.com/office/drawing/2014/main" id="{620FEEF2-AE91-48CA-8FE7-B50F83E1CF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9" name="Freeform 88">
                  <a:extLst>
                    <a:ext uri="{FF2B5EF4-FFF2-40B4-BE49-F238E27FC236}">
                      <a16:creationId xmlns:a16="http://schemas.microsoft.com/office/drawing/2014/main" id="{27050D75-D26B-4BD3-A4A5-68DF13E9C1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7668160-F5BE-4756-B84F-C68992BC7A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1" name="Line 63">
                    <a:extLst>
                      <a:ext uri="{FF2B5EF4-FFF2-40B4-BE49-F238E27FC236}">
                        <a16:creationId xmlns:a16="http://schemas.microsoft.com/office/drawing/2014/main" id="{E7F90261-4A5A-4C39-B4B3-FEBED04E345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2" name="Line 66">
                    <a:extLst>
                      <a:ext uri="{FF2B5EF4-FFF2-40B4-BE49-F238E27FC236}">
                        <a16:creationId xmlns:a16="http://schemas.microsoft.com/office/drawing/2014/main" id="{71681E7C-A7E8-4F01-9001-3FD1105E1B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3" name="Line 67">
                    <a:extLst>
                      <a:ext uri="{FF2B5EF4-FFF2-40B4-BE49-F238E27FC236}">
                        <a16:creationId xmlns:a16="http://schemas.microsoft.com/office/drawing/2014/main" id="{901B0597-C838-4481-A49D-E8D85B631C7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4" name="Line 80">
                    <a:extLst>
                      <a:ext uri="{FF2B5EF4-FFF2-40B4-BE49-F238E27FC236}">
                        <a16:creationId xmlns:a16="http://schemas.microsoft.com/office/drawing/2014/main" id="{23C2B0BF-A329-4A97-B3D5-545BC6813E2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5" name="Line 83">
                    <a:extLst>
                      <a:ext uri="{FF2B5EF4-FFF2-40B4-BE49-F238E27FC236}">
                        <a16:creationId xmlns:a16="http://schemas.microsoft.com/office/drawing/2014/main" id="{DBCCCA80-4FEE-4C79-8AF3-66B97054C84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6" name="Line 86">
                    <a:extLst>
                      <a:ext uri="{FF2B5EF4-FFF2-40B4-BE49-F238E27FC236}">
                        <a16:creationId xmlns:a16="http://schemas.microsoft.com/office/drawing/2014/main" id="{4B9AD13F-808D-4464-989B-F40B3E77B74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7" name="Line 89">
                    <a:extLst>
                      <a:ext uri="{FF2B5EF4-FFF2-40B4-BE49-F238E27FC236}">
                        <a16:creationId xmlns:a16="http://schemas.microsoft.com/office/drawing/2014/main" id="{076473B5-E30F-4635-8789-51368A971BD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F568995-35CF-4C80-A63C-82B47F1BA1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99432608-19E2-4A3E-A68B-45C8E5DD471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127A2810-84DE-450A-986B-DE8AF8AE6F1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1A56ED6A-BBD4-4005-A99D-65BCF8047CC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" name="Rectangle 30">
                    <a:extLst>
                      <a:ext uri="{FF2B5EF4-FFF2-40B4-BE49-F238E27FC236}">
                        <a16:creationId xmlns:a16="http://schemas.microsoft.com/office/drawing/2014/main" id="{CFC0629C-AFCE-4D39-87D5-36EF1FE5CF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5" name="Rectangle 30">
                    <a:extLst>
                      <a:ext uri="{FF2B5EF4-FFF2-40B4-BE49-F238E27FC236}">
                        <a16:creationId xmlns:a16="http://schemas.microsoft.com/office/drawing/2014/main" id="{81F3517A-93AD-4DF3-BEC7-E607A73E5E2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4CBBC251-E8DD-438C-8733-7D65F461A44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6A94A4D4-EFFA-4AE2-B533-75F01F0F006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1F4B0E1D-2F9C-444A-ADBA-BDE9F01D8D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F5ACA0E-A5DF-4015-8FD4-FA7A53E9D1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5A4DCFFD-FD3C-42EA-862E-5B792D9020A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" name="Freeform 68">
                    <a:extLst>
                      <a:ext uri="{FF2B5EF4-FFF2-40B4-BE49-F238E27FC236}">
                        <a16:creationId xmlns:a16="http://schemas.microsoft.com/office/drawing/2014/main" id="{0089A8F3-7530-4C17-848C-580015C3ED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7" name="Freeform 69">
                    <a:extLst>
                      <a:ext uri="{FF2B5EF4-FFF2-40B4-BE49-F238E27FC236}">
                        <a16:creationId xmlns:a16="http://schemas.microsoft.com/office/drawing/2014/main" id="{61D8EA0C-1521-4C6D-8C09-DD6D8F1F221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" name="Line 70">
                  <a:extLst>
                    <a:ext uri="{FF2B5EF4-FFF2-40B4-BE49-F238E27FC236}">
                      <a16:creationId xmlns:a16="http://schemas.microsoft.com/office/drawing/2014/main" id="{517033B6-6B8A-4BD6-9A52-BF9E9EFBD4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22912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32E59-6597-437B-B2F8-E2DD1F86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BC1D-912E-4012-84AC-A509C9EF4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7110C-4AA3-4101-B3BD-140B90AF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0F189-4D8E-4DE6-8295-CF92FA8B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F33EC-1ACF-4D46-AEA5-A2080221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44943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45267-19A7-4A3D-9658-AD3F78DD3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2305800"/>
            <a:ext cx="4636800" cy="2246400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17554-5672-499F-BEB9-AB069E6D1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65250" y="2305800"/>
            <a:ext cx="4636800" cy="22464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25000"/>
              </a:lnSpc>
              <a:buNone/>
              <a:defRPr sz="2400" i="1">
                <a:solidFill>
                  <a:schemeClr val="tx1">
                    <a:alpha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BA3C6-C279-46AA-B4EE-5F861D83D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C125B-DDB9-4F4E-B9E9-A747E648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3D465E-E86B-42A8-B18A-9046E40D6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81007E-0E57-40DB-9A98-D04E0A05937B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2D7ED2-BAE3-470E-9EFF-F2A49EDD9767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B14D1A-9E1B-41C3-96AA-A5C40C4F9B3A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4" name="Freeform 68">
                <a:extLst>
                  <a:ext uri="{FF2B5EF4-FFF2-40B4-BE49-F238E27FC236}">
                    <a16:creationId xmlns:a16="http://schemas.microsoft.com/office/drawing/2014/main" id="{00EC83EC-04A6-4533-80A5-B1817F1FB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9">
                <a:extLst>
                  <a:ext uri="{FF2B5EF4-FFF2-40B4-BE49-F238E27FC236}">
                    <a16:creationId xmlns:a16="http://schemas.microsoft.com/office/drawing/2014/main" id="{BF61FF24-9074-4265-ACF4-1AEC3621B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70">
                <a:extLst>
                  <a:ext uri="{FF2B5EF4-FFF2-40B4-BE49-F238E27FC236}">
                    <a16:creationId xmlns:a16="http://schemas.microsoft.com/office/drawing/2014/main" id="{8D31D9FF-672B-4C5E-B4B2-DD86A1244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991EBFD-EBD5-48CE-9178-AF5B6F50D416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1" name="Freeform 68">
                <a:extLst>
                  <a:ext uri="{FF2B5EF4-FFF2-40B4-BE49-F238E27FC236}">
                    <a16:creationId xmlns:a16="http://schemas.microsoft.com/office/drawing/2014/main" id="{1B45F046-3129-4A30-9402-44BA590CD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69">
                <a:extLst>
                  <a:ext uri="{FF2B5EF4-FFF2-40B4-BE49-F238E27FC236}">
                    <a16:creationId xmlns:a16="http://schemas.microsoft.com/office/drawing/2014/main" id="{24589F32-BB2E-46B1-BAB5-75EA779C7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70">
                <a:extLst>
                  <a:ext uri="{FF2B5EF4-FFF2-40B4-BE49-F238E27FC236}">
                    <a16:creationId xmlns:a16="http://schemas.microsoft.com/office/drawing/2014/main" id="{0BD46CA5-AE89-4413-AB8D-347179D88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3A360-3214-4DB8-BD85-C6AE48D02D3A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26000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45040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AEE3-6C7B-402E-B26D-1D079D78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01641-6BDA-433D-9393-1DDACE0670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9400" y="1685925"/>
            <a:ext cx="4928400" cy="40925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F8D2A-A489-488D-B1E1-23F36D3E9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202" y="1685925"/>
            <a:ext cx="4928400" cy="40925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242E8-AEEF-4BBD-94E9-86F89D69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58D2CA-06C9-412D-A5D6-F97DDBBB0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A80D9-E04B-47BF-80DA-01E68346A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52712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2251-8A4B-463E-982B-C657C3810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74D5E-AC0B-46BF-8840-61CC89C3B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399" y="1736732"/>
            <a:ext cx="4928400" cy="661912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A0738-7A90-4A35-AB98-9656D6187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89400" y="2431256"/>
            <a:ext cx="4928400" cy="33472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DFE01-1BA7-4288-9355-8B2B508BE5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4200" y="1736732"/>
            <a:ext cx="4928400" cy="662400"/>
          </a:xfrm>
        </p:spPr>
        <p:txBody>
          <a:bodyPr anchor="b">
            <a:normAutofit/>
          </a:bodyPr>
          <a:lstStyle>
            <a:lvl1pPr marL="0" indent="0">
              <a:buNone/>
              <a:defRPr sz="1600" b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D49F77-6C55-47AC-B1AE-5D9906DBD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4200" y="2431257"/>
            <a:ext cx="4928400" cy="33472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D8EF53-AF86-47E8-83DC-8C419847A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01D653-ED9A-46D3-A97F-B5FA1DAE6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9B66-64EA-4022-BD96-ECF2A80C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23027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3B6B0-54DE-4F2D-84DD-D06CD3B11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FFE053-BB16-4940-B248-2D496BB29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43F4-8769-40B4-85DF-6CB8DE9F66AA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FBD80C-6CA1-42DB-B732-4807A27D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9DA86-C177-42C6-90F8-37C6844A2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D96E-3838-45D2-9031-D3AF67C920A5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004688-7200-27A0-AED2-FDEA0C50E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962AE0E-CD08-E4A3-B4FB-58E3FB6095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6" name="Freeform 68">
                <a:extLst>
                  <a:ext uri="{FF2B5EF4-FFF2-40B4-BE49-F238E27FC236}">
                    <a16:creationId xmlns:a16="http://schemas.microsoft.com/office/drawing/2014/main" id="{942343E8-72A7-5457-2C99-D033A36FF0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7" name="Freeform 69">
                <a:extLst>
                  <a:ext uri="{FF2B5EF4-FFF2-40B4-BE49-F238E27FC236}">
                    <a16:creationId xmlns:a16="http://schemas.microsoft.com/office/drawing/2014/main" id="{1C19E638-91EB-75DC-9458-EA0229C044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88" name="Line 70">
                <a:extLst>
                  <a:ext uri="{FF2B5EF4-FFF2-40B4-BE49-F238E27FC236}">
                    <a16:creationId xmlns:a16="http://schemas.microsoft.com/office/drawing/2014/main" id="{6E02EB3D-A45E-B4B7-9E49-65E6921C6D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6ED0F2C-33C6-33F8-D25A-653073FA8F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76C992DF-7C76-80E6-220E-5545B437E8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1532E4B2-6FAE-2363-8842-E08A265B0F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4" name="Freeform 64">
                  <a:extLst>
                    <a:ext uri="{FF2B5EF4-FFF2-40B4-BE49-F238E27FC236}">
                      <a16:creationId xmlns:a16="http://schemas.microsoft.com/office/drawing/2014/main" id="{D7AE19E9-E19F-29AF-639C-44EB5FB5E3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81">
                  <a:extLst>
                    <a:ext uri="{FF2B5EF4-FFF2-40B4-BE49-F238E27FC236}">
                      <a16:creationId xmlns:a16="http://schemas.microsoft.com/office/drawing/2014/main" id="{FC6B75DA-401A-8C4D-421A-4A0230030C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6" name="Freeform 61">
                  <a:extLst>
                    <a:ext uri="{FF2B5EF4-FFF2-40B4-BE49-F238E27FC236}">
                      <a16:creationId xmlns:a16="http://schemas.microsoft.com/office/drawing/2014/main" id="{83B7B7D8-FAE1-EF25-3177-C597CA2855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7" name="Freeform 78">
                  <a:extLst>
                    <a:ext uri="{FF2B5EF4-FFF2-40B4-BE49-F238E27FC236}">
                      <a16:creationId xmlns:a16="http://schemas.microsoft.com/office/drawing/2014/main" id="{D8189C2B-39BF-F3AD-761F-3EC5A413936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8" name="Freeform 84">
                  <a:extLst>
                    <a:ext uri="{FF2B5EF4-FFF2-40B4-BE49-F238E27FC236}">
                      <a16:creationId xmlns:a16="http://schemas.microsoft.com/office/drawing/2014/main" id="{9B3C11E0-E220-6347-106F-7361EEF4B7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9" name="Freeform 87">
                  <a:extLst>
                    <a:ext uri="{FF2B5EF4-FFF2-40B4-BE49-F238E27FC236}">
                      <a16:creationId xmlns:a16="http://schemas.microsoft.com/office/drawing/2014/main" id="{79AAD932-DEE5-826A-1B8E-BF1B2B2BB3D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0" name="Freeform 60">
                  <a:extLst>
                    <a:ext uri="{FF2B5EF4-FFF2-40B4-BE49-F238E27FC236}">
                      <a16:creationId xmlns:a16="http://schemas.microsoft.com/office/drawing/2014/main" id="{A9BA9C23-F16A-423E-DB70-2BBBE58B0C8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237FA726-DD02-A25D-C698-4FB16B377C4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2" name="Freeform 62">
                  <a:extLst>
                    <a:ext uri="{FF2B5EF4-FFF2-40B4-BE49-F238E27FC236}">
                      <a16:creationId xmlns:a16="http://schemas.microsoft.com/office/drawing/2014/main" id="{A0991B4B-EDB7-1AEE-679D-75A7958333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3" name="Freeform 65">
                  <a:extLst>
                    <a:ext uri="{FF2B5EF4-FFF2-40B4-BE49-F238E27FC236}">
                      <a16:creationId xmlns:a16="http://schemas.microsoft.com/office/drawing/2014/main" id="{198D13E0-51CA-CC43-BFAD-752CD4E5ED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4" name="Freeform 79">
                  <a:extLst>
                    <a:ext uri="{FF2B5EF4-FFF2-40B4-BE49-F238E27FC236}">
                      <a16:creationId xmlns:a16="http://schemas.microsoft.com/office/drawing/2014/main" id="{979DDC47-298E-AFD7-CE86-9F24018FCB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5" name="Freeform 82">
                  <a:extLst>
                    <a:ext uri="{FF2B5EF4-FFF2-40B4-BE49-F238E27FC236}">
                      <a16:creationId xmlns:a16="http://schemas.microsoft.com/office/drawing/2014/main" id="{FDF6497C-C9D8-77C1-9EC1-AA3DC693FD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6" name="Freeform 85">
                  <a:extLst>
                    <a:ext uri="{FF2B5EF4-FFF2-40B4-BE49-F238E27FC236}">
                      <a16:creationId xmlns:a16="http://schemas.microsoft.com/office/drawing/2014/main" id="{F94954A5-B504-9802-E8A3-D92A434B215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7" name="Freeform 88">
                  <a:extLst>
                    <a:ext uri="{FF2B5EF4-FFF2-40B4-BE49-F238E27FC236}">
                      <a16:creationId xmlns:a16="http://schemas.microsoft.com/office/drawing/2014/main" id="{26CA4C70-E5AD-FFC4-4F64-9029A88E16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C2F66C97-233E-069E-842E-FC7DD613F3E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79" name="Line 63">
                    <a:extLst>
                      <a:ext uri="{FF2B5EF4-FFF2-40B4-BE49-F238E27FC236}">
                        <a16:creationId xmlns:a16="http://schemas.microsoft.com/office/drawing/2014/main" id="{AA0F3696-6B0D-543A-4D40-8B145249CBF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0" name="Line 66">
                    <a:extLst>
                      <a:ext uri="{FF2B5EF4-FFF2-40B4-BE49-F238E27FC236}">
                        <a16:creationId xmlns:a16="http://schemas.microsoft.com/office/drawing/2014/main" id="{29D21825-8498-CADF-8EB5-D08C5C4348E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1" name="Line 67">
                    <a:extLst>
                      <a:ext uri="{FF2B5EF4-FFF2-40B4-BE49-F238E27FC236}">
                        <a16:creationId xmlns:a16="http://schemas.microsoft.com/office/drawing/2014/main" id="{D1EBC7BA-66A7-56E5-19F7-65B9A2BE6EB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2" name="Line 80">
                    <a:extLst>
                      <a:ext uri="{FF2B5EF4-FFF2-40B4-BE49-F238E27FC236}">
                        <a16:creationId xmlns:a16="http://schemas.microsoft.com/office/drawing/2014/main" id="{41A6EA28-930F-EBBA-43EE-6CB627294AC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3" name="Line 83">
                    <a:extLst>
                      <a:ext uri="{FF2B5EF4-FFF2-40B4-BE49-F238E27FC236}">
                        <a16:creationId xmlns:a16="http://schemas.microsoft.com/office/drawing/2014/main" id="{5297B34D-B81D-6350-4194-484D7EC282F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4" name="Line 86">
                    <a:extLst>
                      <a:ext uri="{FF2B5EF4-FFF2-40B4-BE49-F238E27FC236}">
                        <a16:creationId xmlns:a16="http://schemas.microsoft.com/office/drawing/2014/main" id="{DD7C599E-910F-8D88-3AA0-B24C9A79E13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85" name="Line 89">
                    <a:extLst>
                      <a:ext uri="{FF2B5EF4-FFF2-40B4-BE49-F238E27FC236}">
                        <a16:creationId xmlns:a16="http://schemas.microsoft.com/office/drawing/2014/main" id="{E663B789-16D2-7968-1AB9-E036E4D4285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EBE4D28C-9D5D-2CDF-4E98-5D046F140CB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19D439ED-096C-BC38-ECCB-78B2B5178F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8E820AB2-DB7A-A79D-FAE4-35AC3D677C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C88E5C4B-5B7B-FDA4-A576-7854A9D159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" name="Rectangle 30">
                    <a:extLst>
                      <a:ext uri="{FF2B5EF4-FFF2-40B4-BE49-F238E27FC236}">
                        <a16:creationId xmlns:a16="http://schemas.microsoft.com/office/drawing/2014/main" id="{E3C02BC9-4E4F-3743-8563-808D6A0B437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63" name="Rectangle 30">
                    <a:extLst>
                      <a:ext uri="{FF2B5EF4-FFF2-40B4-BE49-F238E27FC236}">
                        <a16:creationId xmlns:a16="http://schemas.microsoft.com/office/drawing/2014/main" id="{D0EF96EA-252F-062A-E566-42ABC6B9036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58DCE928-965C-EA85-F5C1-24E19E45854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B5B70EF0-D01D-E5DD-0234-6B93EE439E1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CA0351E2-397A-7FC9-6BE5-A3018AAB2BD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9EE4DD70-FCD0-DFFE-52A6-0DE9BC2331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2" name="Group 51">
                  <a:extLst>
                    <a:ext uri="{FF2B5EF4-FFF2-40B4-BE49-F238E27FC236}">
                      <a16:creationId xmlns:a16="http://schemas.microsoft.com/office/drawing/2014/main" id="{1466F87F-6F35-E28C-1556-6383A82F7F8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4" name="Freeform 68">
                    <a:extLst>
                      <a:ext uri="{FF2B5EF4-FFF2-40B4-BE49-F238E27FC236}">
                        <a16:creationId xmlns:a16="http://schemas.microsoft.com/office/drawing/2014/main" id="{D4FD8A8E-2B46-F940-BD0E-086FCF76665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55" name="Freeform 69">
                    <a:extLst>
                      <a:ext uri="{FF2B5EF4-FFF2-40B4-BE49-F238E27FC236}">
                        <a16:creationId xmlns:a16="http://schemas.microsoft.com/office/drawing/2014/main" id="{7532BE26-5B7C-EE9E-4191-8A54CDBBD66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53" name="Line 70">
                  <a:extLst>
                    <a:ext uri="{FF2B5EF4-FFF2-40B4-BE49-F238E27FC236}">
                      <a16:creationId xmlns:a16="http://schemas.microsoft.com/office/drawing/2014/main" id="{BFC8ECE6-D59A-9EE4-CB81-D6162F00D8E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5080BC2-EE72-5D70-6666-DEBC491653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393AA0A3-2A8A-2332-F348-F88D6E1F3B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54355255-9D4E-147B-DA9E-4FFB14E7C1B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6" name="Freeform 64">
                  <a:extLst>
                    <a:ext uri="{FF2B5EF4-FFF2-40B4-BE49-F238E27FC236}">
                      <a16:creationId xmlns:a16="http://schemas.microsoft.com/office/drawing/2014/main" id="{0C229BCD-A083-BC81-2151-41E4947E04A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" name="Freeform 81">
                  <a:extLst>
                    <a:ext uri="{FF2B5EF4-FFF2-40B4-BE49-F238E27FC236}">
                      <a16:creationId xmlns:a16="http://schemas.microsoft.com/office/drawing/2014/main" id="{F138DCEE-5B8D-D5E5-54B6-6B0BA01F6ED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" name="Freeform 61">
                  <a:extLst>
                    <a:ext uri="{FF2B5EF4-FFF2-40B4-BE49-F238E27FC236}">
                      <a16:creationId xmlns:a16="http://schemas.microsoft.com/office/drawing/2014/main" id="{F00BD61F-0747-E748-6BFB-CB875F4942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" name="Freeform 78">
                  <a:extLst>
                    <a:ext uri="{FF2B5EF4-FFF2-40B4-BE49-F238E27FC236}">
                      <a16:creationId xmlns:a16="http://schemas.microsoft.com/office/drawing/2014/main" id="{07C45B1B-92EA-5E82-24D1-931DB8AF997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" name="Freeform 84">
                  <a:extLst>
                    <a:ext uri="{FF2B5EF4-FFF2-40B4-BE49-F238E27FC236}">
                      <a16:creationId xmlns:a16="http://schemas.microsoft.com/office/drawing/2014/main" id="{F11B1265-0119-731D-E758-7C0BAFE4B5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1" name="Freeform 87">
                  <a:extLst>
                    <a:ext uri="{FF2B5EF4-FFF2-40B4-BE49-F238E27FC236}">
                      <a16:creationId xmlns:a16="http://schemas.microsoft.com/office/drawing/2014/main" id="{35056C9E-95B1-E743-9A73-5A39803B74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2" name="Freeform 60">
                  <a:extLst>
                    <a:ext uri="{FF2B5EF4-FFF2-40B4-BE49-F238E27FC236}">
                      <a16:creationId xmlns:a16="http://schemas.microsoft.com/office/drawing/2014/main" id="{873B7450-9F65-5384-2976-127FD877572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3" name="Freeform 59">
                  <a:extLst>
                    <a:ext uri="{FF2B5EF4-FFF2-40B4-BE49-F238E27FC236}">
                      <a16:creationId xmlns:a16="http://schemas.microsoft.com/office/drawing/2014/main" id="{93FE1A96-9FB8-DD4B-5EB8-26A91007B6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4" name="Freeform 62">
                  <a:extLst>
                    <a:ext uri="{FF2B5EF4-FFF2-40B4-BE49-F238E27FC236}">
                      <a16:creationId xmlns:a16="http://schemas.microsoft.com/office/drawing/2014/main" id="{07C997E7-D2EC-2533-34E1-ADA752DD0A5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5" name="Freeform 65">
                  <a:extLst>
                    <a:ext uri="{FF2B5EF4-FFF2-40B4-BE49-F238E27FC236}">
                      <a16:creationId xmlns:a16="http://schemas.microsoft.com/office/drawing/2014/main" id="{CDFD69D0-D4F6-6990-4E0A-C6FEB0CE49B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6" name="Freeform 79">
                  <a:extLst>
                    <a:ext uri="{FF2B5EF4-FFF2-40B4-BE49-F238E27FC236}">
                      <a16:creationId xmlns:a16="http://schemas.microsoft.com/office/drawing/2014/main" id="{825CB36E-9726-A54C-5717-F6A428FED5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7" name="Freeform 82">
                  <a:extLst>
                    <a:ext uri="{FF2B5EF4-FFF2-40B4-BE49-F238E27FC236}">
                      <a16:creationId xmlns:a16="http://schemas.microsoft.com/office/drawing/2014/main" id="{F8184497-7251-D4E9-F39C-EE556E4B10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8" name="Freeform 85">
                  <a:extLst>
                    <a:ext uri="{FF2B5EF4-FFF2-40B4-BE49-F238E27FC236}">
                      <a16:creationId xmlns:a16="http://schemas.microsoft.com/office/drawing/2014/main" id="{835D68A6-6C40-806B-C58A-25B22D6BC6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9" name="Freeform 88">
                  <a:extLst>
                    <a:ext uri="{FF2B5EF4-FFF2-40B4-BE49-F238E27FC236}">
                      <a16:creationId xmlns:a16="http://schemas.microsoft.com/office/drawing/2014/main" id="{E36097E1-57E6-7188-7C0D-36C56EF55F7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9C1BAB2A-BA9C-8C5A-13B8-CE9C056AE6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1" name="Line 63">
                    <a:extLst>
                      <a:ext uri="{FF2B5EF4-FFF2-40B4-BE49-F238E27FC236}">
                        <a16:creationId xmlns:a16="http://schemas.microsoft.com/office/drawing/2014/main" id="{4F8DCA4A-A0D6-514F-47BB-541F133C696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2" name="Line 66">
                    <a:extLst>
                      <a:ext uri="{FF2B5EF4-FFF2-40B4-BE49-F238E27FC236}">
                        <a16:creationId xmlns:a16="http://schemas.microsoft.com/office/drawing/2014/main" id="{0BEDD737-7AD9-32AF-DA50-AE940D883A1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3" name="Line 67">
                    <a:extLst>
                      <a:ext uri="{FF2B5EF4-FFF2-40B4-BE49-F238E27FC236}">
                        <a16:creationId xmlns:a16="http://schemas.microsoft.com/office/drawing/2014/main" id="{9361792E-BF11-44DD-3900-9EE92815F3E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4" name="Line 80">
                    <a:extLst>
                      <a:ext uri="{FF2B5EF4-FFF2-40B4-BE49-F238E27FC236}">
                        <a16:creationId xmlns:a16="http://schemas.microsoft.com/office/drawing/2014/main" id="{EF08723B-66BF-73AE-106A-58DBBBABFA3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5" name="Line 83">
                    <a:extLst>
                      <a:ext uri="{FF2B5EF4-FFF2-40B4-BE49-F238E27FC236}">
                        <a16:creationId xmlns:a16="http://schemas.microsoft.com/office/drawing/2014/main" id="{866A6C7D-739E-6ED2-8DC9-F62F9697723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6" name="Line 86">
                    <a:extLst>
                      <a:ext uri="{FF2B5EF4-FFF2-40B4-BE49-F238E27FC236}">
                        <a16:creationId xmlns:a16="http://schemas.microsoft.com/office/drawing/2014/main" id="{3CAE0274-E38E-54A4-13C4-FFD1A9DDC6C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47" name="Line 89">
                    <a:extLst>
                      <a:ext uri="{FF2B5EF4-FFF2-40B4-BE49-F238E27FC236}">
                        <a16:creationId xmlns:a16="http://schemas.microsoft.com/office/drawing/2014/main" id="{7561DEAF-B810-94D1-71BB-2116BFFFA77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323C31A5-9409-F839-90BA-3883DC5323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42742EC4-5A1C-631E-398C-F3C5A9C4A2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2" name="Straight Connector 21">
                    <a:extLst>
                      <a:ext uri="{FF2B5EF4-FFF2-40B4-BE49-F238E27FC236}">
                        <a16:creationId xmlns:a16="http://schemas.microsoft.com/office/drawing/2014/main" id="{D2C0A335-0DBB-9CDA-7CB6-64689BB782A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>
                    <a:extLst>
                      <a:ext uri="{FF2B5EF4-FFF2-40B4-BE49-F238E27FC236}">
                        <a16:creationId xmlns:a16="http://schemas.microsoft.com/office/drawing/2014/main" id="{C21B6FD8-0F3F-70F9-2457-87BB8AAB793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" name="Rectangle 30">
                    <a:extLst>
                      <a:ext uri="{FF2B5EF4-FFF2-40B4-BE49-F238E27FC236}">
                        <a16:creationId xmlns:a16="http://schemas.microsoft.com/office/drawing/2014/main" id="{44ACA065-23B9-0399-85C9-8821480A7DD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25" name="Rectangle 30">
                    <a:extLst>
                      <a:ext uri="{FF2B5EF4-FFF2-40B4-BE49-F238E27FC236}">
                        <a16:creationId xmlns:a16="http://schemas.microsoft.com/office/drawing/2014/main" id="{360F78FE-550E-F182-27C9-8D0D0411F4D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82BEC42F-0A94-4DB3-9210-90D9BA7610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0" name="Freeform: Shape 19">
                    <a:extLst>
                      <a:ext uri="{FF2B5EF4-FFF2-40B4-BE49-F238E27FC236}">
                        <a16:creationId xmlns:a16="http://schemas.microsoft.com/office/drawing/2014/main" id="{4639297D-A086-3111-DE35-3ADFC63EC52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0A57F373-E650-007D-EF3A-125835724B3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3F7AA1C2-3BC9-2CC2-246C-891EEAAAAA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095730D-9E3D-CB3A-4FF1-D9B51A162A3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6" name="Freeform 68">
                    <a:extLst>
                      <a:ext uri="{FF2B5EF4-FFF2-40B4-BE49-F238E27FC236}">
                        <a16:creationId xmlns:a16="http://schemas.microsoft.com/office/drawing/2014/main" id="{0FDC9A03-E7DE-3D3E-74F8-C2990A5082F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17" name="Freeform 69">
                    <a:extLst>
                      <a:ext uri="{FF2B5EF4-FFF2-40B4-BE49-F238E27FC236}">
                        <a16:creationId xmlns:a16="http://schemas.microsoft.com/office/drawing/2014/main" id="{3B430687-A11D-CFC5-B7C6-AF9A479146F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5" name="Line 70">
                  <a:extLst>
                    <a:ext uri="{FF2B5EF4-FFF2-40B4-BE49-F238E27FC236}">
                      <a16:creationId xmlns:a16="http://schemas.microsoft.com/office/drawing/2014/main" id="{F9EEDCBB-CCC4-61BB-3480-8D21A3D2F1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0038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46A27C-9BDA-43B3-96EA-C145EA7F0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FBD5E-AA17-42F1-8615-49F2664DD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7A2D5-EBE5-43DD-8CF2-8B90801A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05187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451E1-40E1-4ED2-A9E3-6376E774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1" y="955674"/>
            <a:ext cx="3531600" cy="138499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AAE5E-AD83-40D4-8BDB-6B2525024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4850" y="882651"/>
            <a:ext cx="5760000" cy="489584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DF8E2-A28B-4889-AD9E-1D733FEA2E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89401" y="2584759"/>
            <a:ext cx="3531600" cy="3193741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EF812-B775-468C-84D9-4394CC19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1DEB3-5237-467C-A5B6-EDA7F366E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77A6B-440F-4D7B-92DA-1B964D029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89B2F1-1E32-44DB-B50E-BEA1896CAD8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40213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B204-119E-45DB-A177-995FF5D9B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955456"/>
            <a:ext cx="3531600" cy="1384995"/>
          </a:xfrm>
        </p:spPr>
        <p:txBody>
          <a:bodyPr anchor="b" anchorCtr="0">
            <a:norm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3036-53A8-4361-AAAC-D8072EB470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37200" y="540001"/>
            <a:ext cx="6115050" cy="5238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CFCD5-820E-47D9-9A60-57680C4C9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0000" y="2584758"/>
            <a:ext cx="3531600" cy="3284229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2446C3-A62E-4690-9098-53D59C4C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A6C8B8-EA3D-45E5-950A-B6F1EA0B4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2ACAB7-ADBF-42E5-A214-232BA9EF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0E80DA6-B971-46B7-B0D3-8581AE0B6A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979988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80890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2DDA7E-8449-42D1-93BD-4E96C1BFC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400" y="395289"/>
            <a:ext cx="10213200" cy="11128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72EB64-DBC0-4012-830E-9166670D1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9400" y="1685925"/>
            <a:ext cx="10213200" cy="4040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9A3E9-8704-4E26-A519-8215B3E94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0000" y="6357168"/>
            <a:ext cx="176015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90E32-87A0-44C2-A299-D45FAB146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4312" y="6357600"/>
            <a:ext cx="6683376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C1A41-01A7-44E2-965B-ACFD4F280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82800" y="6357600"/>
            <a:ext cx="1760150" cy="46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chemeClr val="tx1">
                    <a:alpha val="60000"/>
                  </a:schemeClr>
                </a:solidFill>
                <a:latin typeface="+mj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9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672" r:id="rId18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kern="1200" cap="none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50000"/>
        </a:lnSpc>
        <a:spcBef>
          <a:spcPts val="10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360000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0800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Tx/>
        <a:buNone/>
        <a:defRPr sz="2000" b="0" i="1" kern="1200" spc="50" baseline="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Font typeface="Wingdings" panose="05000000000000000000" pitchFamily="2" charset="2"/>
        <a:buChar char=""/>
        <a:defRPr sz="2000" kern="1200" spc="5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37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680">
          <p15:clr>
            <a:srgbClr val="F26B43"/>
          </p15:clr>
        </p15:guide>
        <p15:guide id="4" pos="7000">
          <p15:clr>
            <a:srgbClr val="F26B43"/>
          </p15:clr>
        </p15:guide>
        <p15:guide id="5" orient="horz" pos="679">
          <p15:clr>
            <a:srgbClr val="F26B43"/>
          </p15:clr>
        </p15:guide>
        <p15:guide id="6" orient="horz" pos="3640">
          <p15:clr>
            <a:srgbClr val="F26B43"/>
          </p15:clr>
        </p15:guide>
        <p15:guide id="7" pos="6644">
          <p15:clr>
            <a:srgbClr val="F26B43"/>
          </p15:clr>
        </p15:guide>
        <p15:guide id="8" pos="6289">
          <p15:clr>
            <a:srgbClr val="F26B43"/>
          </p15:clr>
        </p15:guide>
        <p15:guide id="9" pos="5945">
          <p15:clr>
            <a:srgbClr val="F26B43"/>
          </p15:clr>
        </p15:guide>
        <p15:guide id="10" pos="1391">
          <p15:clr>
            <a:srgbClr val="F26B43"/>
          </p15:clr>
        </p15:guide>
        <p15:guide id="11" pos="1032">
          <p15:clr>
            <a:srgbClr val="F26B43"/>
          </p15:clr>
        </p15:guide>
        <p15:guide id="12" pos="1732">
          <p15:clr>
            <a:srgbClr val="F26B43"/>
          </p15:clr>
        </p15:guide>
        <p15:guide id="13" pos="2084">
          <p15:clr>
            <a:srgbClr val="F26B43"/>
          </p15:clr>
        </p15:guide>
        <p15:guide id="14" pos="5596">
          <p15:clr>
            <a:srgbClr val="F26B43"/>
          </p15:clr>
        </p15:guide>
        <p15:guide id="15" pos="2436">
          <p15:clr>
            <a:srgbClr val="F26B43"/>
          </p15:clr>
        </p15:guide>
        <p15:guide id="16" pos="5244">
          <p15:clr>
            <a:srgbClr val="F26B43"/>
          </p15:clr>
        </p15:guide>
        <p15:guide id="17" pos="2792">
          <p15:clr>
            <a:srgbClr val="F26B43"/>
          </p15:clr>
        </p15:guide>
        <p15:guide id="18" pos="4892">
          <p15:clr>
            <a:srgbClr val="F26B43"/>
          </p15:clr>
        </p15:guide>
        <p15:guide id="19" pos="4543">
          <p15:clr>
            <a:srgbClr val="F26B43"/>
          </p15:clr>
        </p15:guide>
        <p15:guide id="20" pos="3488">
          <p15:clr>
            <a:srgbClr val="F26B43"/>
          </p15:clr>
        </p15:guide>
        <p15:guide id="21" pos="4192">
          <p15:clr>
            <a:srgbClr val="F26B43"/>
          </p15:clr>
        </p15:guide>
        <p15:guide id="22" pos="3840">
          <p15:clr>
            <a:srgbClr val="F26B43"/>
          </p15:clr>
        </p15:guide>
        <p15:guide id="23" pos="340">
          <p15:clr>
            <a:srgbClr val="A4A3A4"/>
          </p15:clr>
        </p15:guide>
        <p15:guide id="24" pos="7340">
          <p15:clr>
            <a:srgbClr val="A4A3A4"/>
          </p15:clr>
        </p15:guide>
        <p15:guide id="25" orient="horz" pos="1062">
          <p15:clr>
            <a:srgbClr val="5ACBF0"/>
          </p15:clr>
        </p15:guide>
        <p15:guide id="26" orient="horz" pos="3982">
          <p15:clr>
            <a:srgbClr val="A4A3A4"/>
          </p15:clr>
        </p15:guide>
        <p15:guide id="27" orient="horz" pos="338">
          <p15:clr>
            <a:srgbClr val="A4A3A4"/>
          </p15:clr>
        </p15:guide>
        <p15:guide id="28" orient="horz" pos="950">
          <p15:clr>
            <a:srgbClr val="5ACBF0"/>
          </p15:clr>
        </p15:guide>
        <p15:guide id="29" orient="horz" pos="249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customXml" Target="../ink/ink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3FA44-17BC-D9FA-2865-53498D79C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048" y="2101851"/>
            <a:ext cx="6255903" cy="1765300"/>
          </a:xfrm>
        </p:spPr>
        <p:txBody>
          <a:bodyPr/>
          <a:lstStyle/>
          <a:p>
            <a:r>
              <a:rPr lang="en-US" sz="7200" dirty="0"/>
              <a:t>Concept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5DD9E8-C598-B675-27CD-55C21A5B912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Emilie </a:t>
            </a:r>
            <a:r>
              <a:rPr lang="en-US" dirty="0" err="1"/>
              <a:t>ossais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033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3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A5B2A81-2C8E-4963-AFD4-E539D168B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D291F2-4F3B-9988-830C-3A03B6B27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820" y="549667"/>
            <a:ext cx="6506666" cy="149518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 algn="ctr"/>
            <a:r>
              <a:rPr lang="en-US" sz="2400" dirty="0"/>
              <a:t>Dus..</a:t>
            </a:r>
            <a:br>
              <a:rPr lang="en-US" sz="5400" dirty="0"/>
            </a:br>
            <a:r>
              <a:rPr lang="en-US" sz="5400" dirty="0"/>
              <a:t>I GAVE UP!!!!!!!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9578809-4F8C-4A9B-A59D-0D7BDA6B1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9766" y="716800"/>
            <a:ext cx="3838575" cy="5583025"/>
            <a:chOff x="199766" y="716800"/>
            <a:chExt cx="3838575" cy="5583025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6DADE07-3826-4857-9180-7DB77BCCE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38" name="Freeform 64">
                <a:extLst>
                  <a:ext uri="{FF2B5EF4-FFF2-40B4-BE49-F238E27FC236}">
                    <a16:creationId xmlns:a16="http://schemas.microsoft.com/office/drawing/2014/main" id="{5C21CC9E-9E93-47EE-B6BE-DAF0D163FFC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81">
                <a:extLst>
                  <a:ext uri="{FF2B5EF4-FFF2-40B4-BE49-F238E27FC236}">
                    <a16:creationId xmlns:a16="http://schemas.microsoft.com/office/drawing/2014/main" id="{F98634D8-7CA3-4C66-8CD8-4D6F24833C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1">
                <a:extLst>
                  <a:ext uri="{FF2B5EF4-FFF2-40B4-BE49-F238E27FC236}">
                    <a16:creationId xmlns:a16="http://schemas.microsoft.com/office/drawing/2014/main" id="{579AC1E2-C2CF-4BA7-82B4-C8CCC73056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78">
                <a:extLst>
                  <a:ext uri="{FF2B5EF4-FFF2-40B4-BE49-F238E27FC236}">
                    <a16:creationId xmlns:a16="http://schemas.microsoft.com/office/drawing/2014/main" id="{FD089815-EEDF-4A19-B1A5-CD51F7D646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84">
                <a:extLst>
                  <a:ext uri="{FF2B5EF4-FFF2-40B4-BE49-F238E27FC236}">
                    <a16:creationId xmlns:a16="http://schemas.microsoft.com/office/drawing/2014/main" id="{3913B299-F5CE-4C72-A020-2AFCFFDB7C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87">
                <a:extLst>
                  <a:ext uri="{FF2B5EF4-FFF2-40B4-BE49-F238E27FC236}">
                    <a16:creationId xmlns:a16="http://schemas.microsoft.com/office/drawing/2014/main" id="{38067600-ABBC-4D8F-B242-026D39DB95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60">
                <a:extLst>
                  <a:ext uri="{FF2B5EF4-FFF2-40B4-BE49-F238E27FC236}">
                    <a16:creationId xmlns:a16="http://schemas.microsoft.com/office/drawing/2014/main" id="{AF1082FE-D7C7-430A-B6DF-041CD1FBF5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59">
                <a:extLst>
                  <a:ext uri="{FF2B5EF4-FFF2-40B4-BE49-F238E27FC236}">
                    <a16:creationId xmlns:a16="http://schemas.microsoft.com/office/drawing/2014/main" id="{D20DF48A-C1E5-483E-B21B-EDC96EC75D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62">
                <a:extLst>
                  <a:ext uri="{FF2B5EF4-FFF2-40B4-BE49-F238E27FC236}">
                    <a16:creationId xmlns:a16="http://schemas.microsoft.com/office/drawing/2014/main" id="{BE0F4360-2529-43AE-8AD9-1B7B3F903C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65">
                <a:extLst>
                  <a:ext uri="{FF2B5EF4-FFF2-40B4-BE49-F238E27FC236}">
                    <a16:creationId xmlns:a16="http://schemas.microsoft.com/office/drawing/2014/main" id="{B1B8DE27-1A2A-48A2-A329-B0F4201A74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79">
                <a:extLst>
                  <a:ext uri="{FF2B5EF4-FFF2-40B4-BE49-F238E27FC236}">
                    <a16:creationId xmlns:a16="http://schemas.microsoft.com/office/drawing/2014/main" id="{9BD6F64A-2862-4703-A7E6-6D3295621F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82">
                <a:extLst>
                  <a:ext uri="{FF2B5EF4-FFF2-40B4-BE49-F238E27FC236}">
                    <a16:creationId xmlns:a16="http://schemas.microsoft.com/office/drawing/2014/main" id="{DA103B72-E0CF-45F0-A7D0-21ECD0175D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85">
                <a:extLst>
                  <a:ext uri="{FF2B5EF4-FFF2-40B4-BE49-F238E27FC236}">
                    <a16:creationId xmlns:a16="http://schemas.microsoft.com/office/drawing/2014/main" id="{12BF02EE-B84D-4508-86AE-720FFD0812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88">
                <a:extLst>
                  <a:ext uri="{FF2B5EF4-FFF2-40B4-BE49-F238E27FC236}">
                    <a16:creationId xmlns:a16="http://schemas.microsoft.com/office/drawing/2014/main" id="{63DEFA47-924F-47EC-8A1A-E8D4E1D286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8E9EAB0-A7D4-43A2-BE0E-0285979BC2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53" name="Line 63">
                  <a:extLst>
                    <a:ext uri="{FF2B5EF4-FFF2-40B4-BE49-F238E27FC236}">
                      <a16:creationId xmlns:a16="http://schemas.microsoft.com/office/drawing/2014/main" id="{0918A230-E769-4D1D-BAD9-E5835E2C8D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Line 66">
                  <a:extLst>
                    <a:ext uri="{FF2B5EF4-FFF2-40B4-BE49-F238E27FC236}">
                      <a16:creationId xmlns:a16="http://schemas.microsoft.com/office/drawing/2014/main" id="{8387A7CE-102C-40EE-9CF5-025C3DD8D49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5" name="Line 67">
                  <a:extLst>
                    <a:ext uri="{FF2B5EF4-FFF2-40B4-BE49-F238E27FC236}">
                      <a16:creationId xmlns:a16="http://schemas.microsoft.com/office/drawing/2014/main" id="{04D252BC-127A-412D-BC8A-003132AE7C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6" name="Line 80">
                  <a:extLst>
                    <a:ext uri="{FF2B5EF4-FFF2-40B4-BE49-F238E27FC236}">
                      <a16:creationId xmlns:a16="http://schemas.microsoft.com/office/drawing/2014/main" id="{DBF98D9E-95AE-499D-90A5-B46B881160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7" name="Line 83">
                  <a:extLst>
                    <a:ext uri="{FF2B5EF4-FFF2-40B4-BE49-F238E27FC236}">
                      <a16:creationId xmlns:a16="http://schemas.microsoft.com/office/drawing/2014/main" id="{DF93481C-D4B8-49D1-8DB5-0DDFD0A9754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8" name="Line 86">
                  <a:extLst>
                    <a:ext uri="{FF2B5EF4-FFF2-40B4-BE49-F238E27FC236}">
                      <a16:creationId xmlns:a16="http://schemas.microsoft.com/office/drawing/2014/main" id="{E08AF258-8D62-4B36-9315-8652E31710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Line 89">
                  <a:extLst>
                    <a:ext uri="{FF2B5EF4-FFF2-40B4-BE49-F238E27FC236}">
                      <a16:creationId xmlns:a16="http://schemas.microsoft.com/office/drawing/2014/main" id="{DCAC5381-7C87-4FB1-922C-72424F35D4F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3D131BB-56BB-4799-9DE1-95E397FA61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D75D3A2-6328-49F4-A5C7-BDBEBE8710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FB386BFB-69FD-4CED-89B4-6E45CD3340D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0E0292B6-9C83-4545-9DB9-6D216C6491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Rectangle 30">
                  <a:extLst>
                    <a:ext uri="{FF2B5EF4-FFF2-40B4-BE49-F238E27FC236}">
                      <a16:creationId xmlns:a16="http://schemas.microsoft.com/office/drawing/2014/main" id="{218E320A-887F-4DBF-8CCC-A0E849F3645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0">
                  <a:extLst>
                    <a:ext uri="{FF2B5EF4-FFF2-40B4-BE49-F238E27FC236}">
                      <a16:creationId xmlns:a16="http://schemas.microsoft.com/office/drawing/2014/main" id="{70456DE9-EFE8-480B-904C-C4E4521BA8B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FFAC87AC-6F0D-41C3-A96D-583587DBD2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BBBB3529-7770-48BD-9A2D-61CB322B48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B4D2F05B-BBCD-4783-BDE0-43D73C2675E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C54BFAD-42ED-48A4-AA55-3BE394C44E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FB341D07-45D8-4F3A-B413-FD2B278A24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27" name="Freeform 68">
                  <a:extLst>
                    <a:ext uri="{FF2B5EF4-FFF2-40B4-BE49-F238E27FC236}">
                      <a16:creationId xmlns:a16="http://schemas.microsoft.com/office/drawing/2014/main" id="{872DAC2D-6CA9-4BA0-9831-D9BCA4630F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69">
                  <a:extLst>
                    <a:ext uri="{FF2B5EF4-FFF2-40B4-BE49-F238E27FC236}">
                      <a16:creationId xmlns:a16="http://schemas.microsoft.com/office/drawing/2014/main" id="{79883F04-2F99-488F-B3C5-0B29E181A19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Line 70">
                  <a:extLst>
                    <a:ext uri="{FF2B5EF4-FFF2-40B4-BE49-F238E27FC236}">
                      <a16:creationId xmlns:a16="http://schemas.microsoft.com/office/drawing/2014/main" id="{588E0A03-E6DB-4D96-82A1-39AAB998509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2032D250-40F2-4BE1-9E51-51D6124316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24" name="Freeform 68">
                  <a:extLst>
                    <a:ext uri="{FF2B5EF4-FFF2-40B4-BE49-F238E27FC236}">
                      <a16:creationId xmlns:a16="http://schemas.microsoft.com/office/drawing/2014/main" id="{CFF6B335-FCBC-4111-B6E0-010A0CCF6A3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Freeform 69">
                  <a:extLst>
                    <a:ext uri="{FF2B5EF4-FFF2-40B4-BE49-F238E27FC236}">
                      <a16:creationId xmlns:a16="http://schemas.microsoft.com/office/drawing/2014/main" id="{F3A4A21F-DBFE-4F02-A66E-C6F0ECB698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Line 70">
                  <a:extLst>
                    <a:ext uri="{FF2B5EF4-FFF2-40B4-BE49-F238E27FC236}">
                      <a16:creationId xmlns:a16="http://schemas.microsoft.com/office/drawing/2014/main" id="{3A5E5CE1-528A-4B41-A739-BFE450F1F9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88FC08C-C419-4B3F-B3C4-074AE7045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69087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69E4645-4CFC-4C14-9639-295E67859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75D1D75-29EC-4168-9B74-DD31796A35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83" name="Freeform 64">
                <a:extLst>
                  <a:ext uri="{FF2B5EF4-FFF2-40B4-BE49-F238E27FC236}">
                    <a16:creationId xmlns:a16="http://schemas.microsoft.com/office/drawing/2014/main" id="{5C244629-4F62-4555-8576-76E450C712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1">
                <a:extLst>
                  <a:ext uri="{FF2B5EF4-FFF2-40B4-BE49-F238E27FC236}">
                    <a16:creationId xmlns:a16="http://schemas.microsoft.com/office/drawing/2014/main" id="{33FE7FD6-ED0C-4A85-BB37-50D5DEFE5D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61">
                <a:extLst>
                  <a:ext uri="{FF2B5EF4-FFF2-40B4-BE49-F238E27FC236}">
                    <a16:creationId xmlns:a16="http://schemas.microsoft.com/office/drawing/2014/main" id="{E321CBA3-94D7-498A-AA58-32E5E21DAA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78">
                <a:extLst>
                  <a:ext uri="{FF2B5EF4-FFF2-40B4-BE49-F238E27FC236}">
                    <a16:creationId xmlns:a16="http://schemas.microsoft.com/office/drawing/2014/main" id="{A483E481-9A4F-433D-83BF-BE219AE92A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4">
                <a:extLst>
                  <a:ext uri="{FF2B5EF4-FFF2-40B4-BE49-F238E27FC236}">
                    <a16:creationId xmlns:a16="http://schemas.microsoft.com/office/drawing/2014/main" id="{3BD25EE3-866C-4F95-87D6-3539B174A3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7C4C4F76-8DA9-47EA-94F9-1D400388FA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60">
                <a:extLst>
                  <a:ext uri="{FF2B5EF4-FFF2-40B4-BE49-F238E27FC236}">
                    <a16:creationId xmlns:a16="http://schemas.microsoft.com/office/drawing/2014/main" id="{025FE981-874E-47FE-81B8-F025D2BF9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59">
                <a:extLst>
                  <a:ext uri="{FF2B5EF4-FFF2-40B4-BE49-F238E27FC236}">
                    <a16:creationId xmlns:a16="http://schemas.microsoft.com/office/drawing/2014/main" id="{5680B73A-298E-4BDA-AB07-ACC8314E40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62">
                <a:extLst>
                  <a:ext uri="{FF2B5EF4-FFF2-40B4-BE49-F238E27FC236}">
                    <a16:creationId xmlns:a16="http://schemas.microsoft.com/office/drawing/2014/main" id="{01AFB333-D097-4235-A165-C9D3CDC2FE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2" name="Freeform 65">
                <a:extLst>
                  <a:ext uri="{FF2B5EF4-FFF2-40B4-BE49-F238E27FC236}">
                    <a16:creationId xmlns:a16="http://schemas.microsoft.com/office/drawing/2014/main" id="{66C11AEB-D3F2-45AA-9C41-CA142A02E7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79">
                <a:extLst>
                  <a:ext uri="{FF2B5EF4-FFF2-40B4-BE49-F238E27FC236}">
                    <a16:creationId xmlns:a16="http://schemas.microsoft.com/office/drawing/2014/main" id="{2EAA79E5-B4EE-4477-A9D7-38234A19D4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82">
                <a:extLst>
                  <a:ext uri="{FF2B5EF4-FFF2-40B4-BE49-F238E27FC236}">
                    <a16:creationId xmlns:a16="http://schemas.microsoft.com/office/drawing/2014/main" id="{A2EB3CA6-CF43-44E7-A82B-C86FF6A75B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85">
                <a:extLst>
                  <a:ext uri="{FF2B5EF4-FFF2-40B4-BE49-F238E27FC236}">
                    <a16:creationId xmlns:a16="http://schemas.microsoft.com/office/drawing/2014/main" id="{635B3B6D-8A83-4CF1-AE24-D872BCE07C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88">
                <a:extLst>
                  <a:ext uri="{FF2B5EF4-FFF2-40B4-BE49-F238E27FC236}">
                    <a16:creationId xmlns:a16="http://schemas.microsoft.com/office/drawing/2014/main" id="{67274B73-EB7F-4885-8375-DCC193DE84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B0EE02B4-8ECF-4636-B55D-11A3869E6E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98" name="Line 63">
                  <a:extLst>
                    <a:ext uri="{FF2B5EF4-FFF2-40B4-BE49-F238E27FC236}">
                      <a16:creationId xmlns:a16="http://schemas.microsoft.com/office/drawing/2014/main" id="{97860271-66A3-4C76-9A50-EF7ADA1D95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" name="Line 66">
                  <a:extLst>
                    <a:ext uri="{FF2B5EF4-FFF2-40B4-BE49-F238E27FC236}">
                      <a16:creationId xmlns:a16="http://schemas.microsoft.com/office/drawing/2014/main" id="{CD0262E2-572E-453D-8FE4-46EDF0C75C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0" name="Line 67">
                  <a:extLst>
                    <a:ext uri="{FF2B5EF4-FFF2-40B4-BE49-F238E27FC236}">
                      <a16:creationId xmlns:a16="http://schemas.microsoft.com/office/drawing/2014/main" id="{504EAB1B-BE08-49A3-91E4-2F59777FF81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" name="Line 80">
                  <a:extLst>
                    <a:ext uri="{FF2B5EF4-FFF2-40B4-BE49-F238E27FC236}">
                      <a16:creationId xmlns:a16="http://schemas.microsoft.com/office/drawing/2014/main" id="{1BA1BFEB-5D6B-4011-8814-75FDF39A8CE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Line 83">
                  <a:extLst>
                    <a:ext uri="{FF2B5EF4-FFF2-40B4-BE49-F238E27FC236}">
                      <a16:creationId xmlns:a16="http://schemas.microsoft.com/office/drawing/2014/main" id="{58D635F3-CD70-43D2-9FAE-690BB6A8C02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3" name="Line 86">
                  <a:extLst>
                    <a:ext uri="{FF2B5EF4-FFF2-40B4-BE49-F238E27FC236}">
                      <a16:creationId xmlns:a16="http://schemas.microsoft.com/office/drawing/2014/main" id="{7D4A71ED-4313-45E2-9078-0A2179F609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4" name="Line 89">
                  <a:extLst>
                    <a:ext uri="{FF2B5EF4-FFF2-40B4-BE49-F238E27FC236}">
                      <a16:creationId xmlns:a16="http://schemas.microsoft.com/office/drawing/2014/main" id="{F71A8BF4-8580-4405-93CC-68682C9EFB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03EA70C-259E-4844-83FD-A8152374D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2D8DEFBA-3794-41DB-BA53-A168E4B02E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F74D1351-C939-4ABA-A2D0-F13C1F3BF5E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D672A249-195A-4DAD-984C-AC6C894A6FD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Rectangle 30">
                  <a:extLst>
                    <a:ext uri="{FF2B5EF4-FFF2-40B4-BE49-F238E27FC236}">
                      <a16:creationId xmlns:a16="http://schemas.microsoft.com/office/drawing/2014/main" id="{B2751033-92CC-43C5-B09D-BEAC921297C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30">
                  <a:extLst>
                    <a:ext uri="{FF2B5EF4-FFF2-40B4-BE49-F238E27FC236}">
                      <a16:creationId xmlns:a16="http://schemas.microsoft.com/office/drawing/2014/main" id="{810A9024-F6AE-46E1-AF5B-23C1BAF52AE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6148CDE3-7E34-46A7-A2A1-B2418BA6CD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DFB487FA-CAC6-469F-8D07-227D88323A7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64B6721C-6379-4342-B632-2288DDDD122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58C06E09-320E-44ED-8B43-2BB2CE74A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2F42D42C-CE47-479C-A563-298CD9035F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72" name="Freeform 68">
                  <a:extLst>
                    <a:ext uri="{FF2B5EF4-FFF2-40B4-BE49-F238E27FC236}">
                      <a16:creationId xmlns:a16="http://schemas.microsoft.com/office/drawing/2014/main" id="{65202664-9154-4377-8C3E-9BA25B78A40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3" name="Freeform 69">
                  <a:extLst>
                    <a:ext uri="{FF2B5EF4-FFF2-40B4-BE49-F238E27FC236}">
                      <a16:creationId xmlns:a16="http://schemas.microsoft.com/office/drawing/2014/main" id="{F0361EFD-383F-40DA-936A-1EC55BBA67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4" name="Line 70">
                  <a:extLst>
                    <a:ext uri="{FF2B5EF4-FFF2-40B4-BE49-F238E27FC236}">
                      <a16:creationId xmlns:a16="http://schemas.microsoft.com/office/drawing/2014/main" id="{0899FE39-C088-493A-A9ED-9C70D9427F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04A185DA-EED5-4241-BCE2-7DFF9775B9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69" name="Freeform 68">
                  <a:extLst>
                    <a:ext uri="{FF2B5EF4-FFF2-40B4-BE49-F238E27FC236}">
                      <a16:creationId xmlns:a16="http://schemas.microsoft.com/office/drawing/2014/main" id="{1D1D1F03-0895-4603-B54A-30778D288D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69">
                  <a:extLst>
                    <a:ext uri="{FF2B5EF4-FFF2-40B4-BE49-F238E27FC236}">
                      <a16:creationId xmlns:a16="http://schemas.microsoft.com/office/drawing/2014/main" id="{4205B00F-0C22-4C32-B408-130BD2BCA2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Line 70">
                  <a:extLst>
                    <a:ext uri="{FF2B5EF4-FFF2-40B4-BE49-F238E27FC236}">
                      <a16:creationId xmlns:a16="http://schemas.microsoft.com/office/drawing/2014/main" id="{0307197D-6DFE-4C69-95F1-42678413BA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3957EAB-1A32-A2FE-6656-37F9DA322CC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86700" y="6992470"/>
            <a:ext cx="1704050" cy="7429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6E5EC9-C223-E4D1-6773-FA4FFF4B3D62}"/>
              </a:ext>
            </a:extLst>
          </p:cNvPr>
          <p:cNvSpPr txBox="1"/>
          <p:nvPr/>
        </p:nvSpPr>
        <p:spPr>
          <a:xfrm>
            <a:off x="2636631" y="3270544"/>
            <a:ext cx="67672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Oke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helemaal</a:t>
            </a:r>
            <a:r>
              <a:rPr lang="en-US" dirty="0"/>
              <a:t>, maar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gaf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op het idee om het </a:t>
            </a:r>
            <a:r>
              <a:rPr lang="en-US" dirty="0" err="1"/>
              <a:t>interactief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. </a:t>
            </a:r>
            <a:r>
              <a:rPr lang="en-US" dirty="0" err="1"/>
              <a:t>Ik</a:t>
            </a:r>
            <a:r>
              <a:rPr lang="en-US" dirty="0"/>
              <a:t> had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geen</a:t>
            </a:r>
            <a:r>
              <a:rPr lang="en-US" dirty="0"/>
              <a:t> </a:t>
            </a:r>
            <a:r>
              <a:rPr lang="en-US" dirty="0" err="1"/>
              <a:t>tijd</a:t>
            </a:r>
            <a:r>
              <a:rPr lang="en-US" dirty="0"/>
              <a:t> om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heel </a:t>
            </a:r>
            <a:r>
              <a:rPr lang="en-US" dirty="0" err="1"/>
              <a:t>nieuwe</a:t>
            </a:r>
            <a:r>
              <a:rPr lang="en-US" dirty="0"/>
              <a:t> idee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.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kwam</a:t>
            </a:r>
            <a:r>
              <a:rPr lang="en-US" dirty="0"/>
              <a:t> dan met het idee om het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animatie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met adobe premier pro! </a:t>
            </a:r>
            <a:r>
              <a:rPr lang="en-US" dirty="0" err="1"/>
              <a:t>Ik</a:t>
            </a:r>
            <a:r>
              <a:rPr lang="en-US" dirty="0"/>
              <a:t> had alle frames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geluid</a:t>
            </a:r>
            <a:r>
              <a:rPr lang="en-US" dirty="0"/>
              <a:t> </a:t>
            </a:r>
            <a:r>
              <a:rPr lang="en-US" dirty="0" err="1"/>
              <a:t>klaar</a:t>
            </a:r>
            <a:r>
              <a:rPr lang="en-US" dirty="0"/>
              <a:t>,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moest</a:t>
            </a:r>
            <a:r>
              <a:rPr lang="en-US" dirty="0"/>
              <a:t> </a:t>
            </a:r>
            <a:r>
              <a:rPr lang="en-US" dirty="0" err="1"/>
              <a:t>alleen</a:t>
            </a:r>
            <a:r>
              <a:rPr lang="en-US" dirty="0"/>
              <a:t>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editen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4867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8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011B0B3-5679-4759-90B8-3B908C4CB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16E9532-6DC7-411D-A09F-8413A5B95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253" y="281520"/>
            <a:ext cx="5103388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Adobe Premier Pro </a:t>
            </a:r>
            <a:r>
              <a:rPr lang="en-US" dirty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2C602EC3-0115-4FB6-BAA7-BCA17E6116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90000" y="4248000"/>
            <a:ext cx="4075200" cy="152097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25000"/>
              </a:lnSpc>
            </a:pPr>
            <a:r>
              <a:rPr lang="en-US" sz="100" spc="50" dirty="0"/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0F37AA1-A09B-4E28-987B-38E5060E1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19525" y="2840038"/>
            <a:ext cx="2216150" cy="1177924"/>
            <a:chOff x="4987925" y="2840038"/>
            <a:chExt cx="2216150" cy="1177924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874D018-FDBA-4AD4-8C74-17D41F4FB6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B43F5C4-EF74-49F4-97CB-97938DDC2F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B74E0761-A6EC-4896-A2D4-97A0AF0AA0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31" name="Freeform 68">
                  <a:extLst>
                    <a:ext uri="{FF2B5EF4-FFF2-40B4-BE49-F238E27FC236}">
                      <a16:creationId xmlns:a16="http://schemas.microsoft.com/office/drawing/2014/main" id="{E02DDA0C-BC2F-4EA7-B34E-E0A38B82BA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69">
                  <a:extLst>
                    <a:ext uri="{FF2B5EF4-FFF2-40B4-BE49-F238E27FC236}">
                      <a16:creationId xmlns:a16="http://schemas.microsoft.com/office/drawing/2014/main" id="{CF13B05D-4163-4B4E-A2D2-FA7ED946823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Line 70">
                  <a:extLst>
                    <a:ext uri="{FF2B5EF4-FFF2-40B4-BE49-F238E27FC236}">
                      <a16:creationId xmlns:a16="http://schemas.microsoft.com/office/drawing/2014/main" id="{6D222543-B140-45C1-A731-C56E6B3A17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21D25868-4B38-41A5-8DA7-BB01E85342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8" name="Freeform 68">
                  <a:extLst>
                    <a:ext uri="{FF2B5EF4-FFF2-40B4-BE49-F238E27FC236}">
                      <a16:creationId xmlns:a16="http://schemas.microsoft.com/office/drawing/2014/main" id="{9BA6FA89-CCD8-4CC0-954F-FBBFA59737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69">
                  <a:extLst>
                    <a:ext uri="{FF2B5EF4-FFF2-40B4-BE49-F238E27FC236}">
                      <a16:creationId xmlns:a16="http://schemas.microsoft.com/office/drawing/2014/main" id="{73005E59-2B44-4A62-A8F1-504FB17060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Line 70">
                  <a:extLst>
                    <a:ext uri="{FF2B5EF4-FFF2-40B4-BE49-F238E27FC236}">
                      <a16:creationId xmlns:a16="http://schemas.microsoft.com/office/drawing/2014/main" id="{C9AB3E16-8B92-47B2-BA2E-02935767A8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ShapeType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1B5DF063-A889-4037-8C0F-D6D4241071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alpha val="20000"/>
                </a:schemeClr>
              </a:solidFill>
            </a:endParaRPr>
          </a:p>
        </p:txBody>
      </p:sp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E8CAB63C-984E-8EB1-A8AB-B5CAE7C90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459" y="1145881"/>
            <a:ext cx="5582048" cy="31259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6D0A8A-19DB-63BE-411B-34D481D60853}"/>
              </a:ext>
            </a:extLst>
          </p:cNvPr>
          <p:cNvSpPr txBox="1"/>
          <p:nvPr/>
        </p:nvSpPr>
        <p:spPr>
          <a:xfrm>
            <a:off x="119205" y="2052165"/>
            <a:ext cx="597679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rough animation </a:t>
            </a:r>
            <a:r>
              <a:rPr lang="en-US" dirty="0" err="1"/>
              <a:t>gemaakt</a:t>
            </a:r>
            <a:r>
              <a:rPr lang="en-US" dirty="0"/>
              <a:t> van </a:t>
            </a:r>
            <a:r>
              <a:rPr lang="en-US" dirty="0" err="1"/>
              <a:t>mijn</a:t>
            </a:r>
            <a:r>
              <a:rPr lang="en-US" dirty="0"/>
              <a:t> idee </a:t>
            </a:r>
            <a:r>
              <a:rPr lang="en-US" dirty="0" err="1"/>
              <a:t>en</a:t>
            </a:r>
            <a:r>
              <a:rPr lang="en-US" dirty="0"/>
              <a:t> feedback </a:t>
            </a:r>
            <a:r>
              <a:rPr lang="en-US" dirty="0" err="1"/>
              <a:t>ervoor</a:t>
            </a:r>
            <a:r>
              <a:rPr lang="en-US" dirty="0"/>
              <a:t> </a:t>
            </a:r>
            <a:r>
              <a:rPr lang="en-US" dirty="0" err="1"/>
              <a:t>gevraagd</a:t>
            </a:r>
            <a:r>
              <a:rPr lang="en-US" dirty="0"/>
              <a:t>! 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 err="1"/>
              <a:t>Ik</a:t>
            </a:r>
            <a:r>
              <a:rPr lang="en-US" dirty="0"/>
              <a:t> had </a:t>
            </a:r>
            <a:r>
              <a:rPr lang="en-US" dirty="0" err="1"/>
              <a:t>toen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alles</a:t>
            </a:r>
            <a:r>
              <a:rPr lang="en-US" dirty="0"/>
              <a:t> op </a:t>
            </a:r>
            <a:r>
              <a:rPr lang="en-US" dirty="0" err="1"/>
              <a:t>volgorde</a:t>
            </a:r>
            <a:r>
              <a:rPr lang="en-US" dirty="0"/>
              <a:t> van </a:t>
            </a:r>
            <a:r>
              <a:rPr lang="en-US" dirty="0" err="1"/>
              <a:t>meest</a:t>
            </a:r>
            <a:r>
              <a:rPr lang="en-US" dirty="0"/>
              <a:t> tot </a:t>
            </a:r>
            <a:r>
              <a:rPr lang="en-US" dirty="0" err="1"/>
              <a:t>minst</a:t>
            </a:r>
            <a:r>
              <a:rPr lang="en-US" dirty="0"/>
              <a:t> </a:t>
            </a:r>
            <a:r>
              <a:rPr lang="en-US" dirty="0" err="1"/>
              <a:t>gebruikte</a:t>
            </a:r>
            <a:r>
              <a:rPr lang="en-US" dirty="0"/>
              <a:t> media,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kreeg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feedback om ze op </a:t>
            </a:r>
            <a:r>
              <a:rPr lang="en-US" dirty="0" err="1"/>
              <a:t>volgorde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zetten</a:t>
            </a:r>
            <a:r>
              <a:rPr lang="en-US" dirty="0"/>
              <a:t>. (</a:t>
            </a:r>
            <a:r>
              <a:rPr lang="en-US" dirty="0" err="1"/>
              <a:t>duidelijker</a:t>
            </a:r>
            <a:r>
              <a:rPr lang="en-US" dirty="0"/>
              <a:t> </a:t>
            </a:r>
            <a:r>
              <a:rPr lang="en-US" dirty="0" err="1"/>
              <a:t>hierarchie</a:t>
            </a:r>
            <a:r>
              <a:rPr lang="en-US" dirty="0"/>
              <a:t>)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 startAt="2"/>
            </a:pPr>
            <a:r>
              <a:rPr lang="en-US" dirty="0"/>
              <a:t>Het contrast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verbeteren</a:t>
            </a:r>
            <a:r>
              <a:rPr lang="en-US" dirty="0"/>
              <a:t> want het leek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druk</a:t>
            </a:r>
            <a:r>
              <a:rPr lang="en-US" dirty="0"/>
              <a:t>          door de </a:t>
            </a:r>
            <a:r>
              <a:rPr lang="en-US" dirty="0" err="1"/>
              <a:t>kleuren</a:t>
            </a:r>
            <a:endParaRPr lang="en-US" dirty="0"/>
          </a:p>
          <a:p>
            <a:pPr marL="342900" indent="-342900">
              <a:buAutoNum type="arabicPeriod" startAt="2"/>
            </a:pPr>
            <a:endParaRPr lang="en-US" dirty="0"/>
          </a:p>
          <a:p>
            <a:pPr marL="342900" indent="-342900">
              <a:buAutoNum type="arabicPeriod" startAt="2"/>
            </a:pPr>
            <a:r>
              <a:rPr lang="en-US" dirty="0"/>
              <a:t>Minder text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gebruiken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duidelijker</a:t>
            </a:r>
            <a:r>
              <a:rPr lang="en-US" dirty="0"/>
              <a:t> </a:t>
            </a:r>
            <a:r>
              <a:rPr lang="en-US" dirty="0" err="1"/>
              <a:t>hierarchie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laten </a:t>
            </a:r>
            <a:r>
              <a:rPr lang="en-US" dirty="0" err="1"/>
              <a:t>zien</a:t>
            </a:r>
            <a:endParaRPr lang="en-US" dirty="0"/>
          </a:p>
          <a:p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185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F0697-87F2-BF4A-A14C-EA837F727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00" y="0"/>
            <a:ext cx="2438400" cy="1016000"/>
          </a:xfrm>
        </p:spPr>
        <p:txBody>
          <a:bodyPr>
            <a:normAutofit/>
          </a:bodyPr>
          <a:lstStyle/>
          <a:p>
            <a:r>
              <a:rPr lang="en-US" sz="4800" dirty="0"/>
              <a:t>Feedback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ECD72-16C6-9D83-379E-4F1DFE0D0F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00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B77C5-5418-3D26-C3F8-E397E23C187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100" dirty="0"/>
              <a:t>.</a:t>
            </a:r>
          </a:p>
        </p:txBody>
      </p:sp>
      <p:pic>
        <p:nvPicPr>
          <p:cNvPr id="6" name="Picture 5" descr="A drawing of a person holding a phone&#10;&#10;Description automatically generated">
            <a:extLst>
              <a:ext uri="{FF2B5EF4-FFF2-40B4-BE49-F238E27FC236}">
                <a16:creationId xmlns:a16="http://schemas.microsoft.com/office/drawing/2014/main" id="{57855AD2-438D-B632-92F9-0C4DB93CB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64" y="1079500"/>
            <a:ext cx="5676935" cy="2846983"/>
          </a:xfrm>
          <a:prstGeom prst="rect">
            <a:avLst/>
          </a:prstGeom>
        </p:spPr>
      </p:pic>
      <p:pic>
        <p:nvPicPr>
          <p:cNvPr id="8" name="Picture 7" descr="A screen shot of a video game&#10;&#10;Description automatically generated">
            <a:extLst>
              <a:ext uri="{FF2B5EF4-FFF2-40B4-BE49-F238E27FC236}">
                <a16:creationId xmlns:a16="http://schemas.microsoft.com/office/drawing/2014/main" id="{CA980B3C-DAB2-E889-9880-892DCE096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344" y="3646404"/>
            <a:ext cx="5858043" cy="29290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A40538-2021-D786-8333-F5F0DDA41CCD}"/>
              </a:ext>
            </a:extLst>
          </p:cNvPr>
          <p:cNvSpPr txBox="1"/>
          <p:nvPr/>
        </p:nvSpPr>
        <p:spPr>
          <a:xfrm>
            <a:off x="2638024" y="4041934"/>
            <a:ext cx="882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before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CEBE5D-DF60-850B-CAC0-F03F6E1E5D1C}"/>
              </a:ext>
            </a:extLst>
          </p:cNvPr>
          <p:cNvSpPr txBox="1"/>
          <p:nvPr/>
        </p:nvSpPr>
        <p:spPr>
          <a:xfrm>
            <a:off x="8634793" y="3244334"/>
            <a:ext cx="66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2191752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A61D4-832D-4FF9-CF6F-E48F32803C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200" y="258765"/>
            <a:ext cx="7977600" cy="731835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Reflectie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8AA944-56D2-0115-248E-3144A70175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060450"/>
            <a:ext cx="10909300" cy="51562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Wat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geleerd</a:t>
            </a:r>
            <a:r>
              <a:rPr lang="en-US" dirty="0"/>
              <a:t> is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ambiteus</a:t>
            </a:r>
            <a:r>
              <a:rPr lang="en-US" dirty="0"/>
              <a:t> was, </a:t>
            </a:r>
            <a:r>
              <a:rPr lang="en-US" dirty="0" err="1"/>
              <a:t>vooral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eerste</a:t>
            </a:r>
            <a:r>
              <a:rPr lang="en-US" dirty="0"/>
              <a:t> </a:t>
            </a:r>
            <a:r>
              <a:rPr lang="en-US" dirty="0" err="1"/>
              <a:t>opdracht</a:t>
            </a:r>
            <a:r>
              <a:rPr lang="en-US" dirty="0"/>
              <a:t>. Maar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</a:t>
            </a:r>
            <a:r>
              <a:rPr lang="en-US" dirty="0" err="1"/>
              <a:t>experimenteren</a:t>
            </a:r>
            <a:r>
              <a:rPr lang="en-US" dirty="0"/>
              <a:t> met photoshop, </a:t>
            </a:r>
            <a:r>
              <a:rPr lang="en-US" dirty="0" err="1"/>
              <a:t>ren’py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premier pro zo </a:t>
            </a:r>
            <a:r>
              <a:rPr lang="en-US" dirty="0" err="1"/>
              <a:t>zo</a:t>
            </a:r>
            <a:r>
              <a:rPr lang="en-US" dirty="0"/>
              <a:t> </a:t>
            </a:r>
            <a:r>
              <a:rPr lang="en-US" dirty="0" err="1"/>
              <a:t>leuk</a:t>
            </a:r>
            <a:r>
              <a:rPr lang="en-US" dirty="0"/>
              <a:t>! Als feedback </a:t>
            </a:r>
            <a:r>
              <a:rPr lang="en-US" dirty="0" err="1"/>
              <a:t>kreeg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om </a:t>
            </a:r>
            <a:r>
              <a:rPr lang="en-US" dirty="0" err="1"/>
              <a:t>kleinere</a:t>
            </a:r>
            <a:r>
              <a:rPr lang="en-US" dirty="0"/>
              <a:t> </a:t>
            </a:r>
            <a:r>
              <a:rPr lang="en-US" dirty="0" err="1"/>
              <a:t>stappen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nemen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ga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sowieso</a:t>
            </a:r>
            <a:r>
              <a:rPr lang="en-US" dirty="0"/>
              <a:t> mee </a:t>
            </a:r>
            <a:r>
              <a:rPr lang="en-US" dirty="0" err="1"/>
              <a:t>nemen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volgende</a:t>
            </a:r>
            <a:r>
              <a:rPr lang="en-US" dirty="0"/>
              <a:t> </a:t>
            </a:r>
            <a:r>
              <a:rPr lang="en-US" dirty="0" err="1"/>
              <a:t>keer</a:t>
            </a:r>
            <a:r>
              <a:rPr lang="en-US" dirty="0"/>
              <a:t>! </a:t>
            </a:r>
          </a:p>
          <a:p>
            <a:endParaRPr lang="en-US" dirty="0"/>
          </a:p>
          <a:p>
            <a:r>
              <a:rPr lang="en-US" dirty="0"/>
              <a:t>Het process van feedback </a:t>
            </a:r>
            <a:r>
              <a:rPr lang="en-US" dirty="0" err="1"/>
              <a:t>vragen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feedback </a:t>
            </a:r>
            <a:r>
              <a:rPr lang="en-US" dirty="0" err="1"/>
              <a:t>geven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anderen</a:t>
            </a:r>
            <a:r>
              <a:rPr lang="en-US" dirty="0"/>
              <a:t> was super </a:t>
            </a:r>
            <a:r>
              <a:rPr lang="en-US" dirty="0" err="1"/>
              <a:t>fijn</a:t>
            </a:r>
            <a:r>
              <a:rPr lang="en-US" dirty="0"/>
              <a:t>!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wist</a:t>
            </a:r>
            <a:r>
              <a:rPr lang="en-US" dirty="0"/>
              <a:t> dan wat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wat minder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ging</a:t>
            </a:r>
            <a:r>
              <a:rPr lang="en-US" dirty="0"/>
              <a:t>. Dat </a:t>
            </a:r>
            <a:r>
              <a:rPr lang="en-US" dirty="0" err="1"/>
              <a:t>vind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fijner</a:t>
            </a:r>
            <a:r>
              <a:rPr lang="en-US" dirty="0"/>
              <a:t> dan de hele </a:t>
            </a:r>
            <a:r>
              <a:rPr lang="en-US" dirty="0" err="1"/>
              <a:t>tijd</a:t>
            </a:r>
            <a:r>
              <a:rPr lang="en-US" dirty="0"/>
              <a:t> </a:t>
            </a:r>
            <a:r>
              <a:rPr lang="en-US" dirty="0" err="1"/>
              <a:t>gokken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iets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of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doe!</a:t>
            </a:r>
          </a:p>
          <a:p>
            <a:endParaRPr lang="en-US" dirty="0"/>
          </a:p>
          <a:p>
            <a:r>
              <a:rPr lang="en-US" dirty="0"/>
              <a:t>Wat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volgende</a:t>
            </a:r>
            <a:r>
              <a:rPr lang="en-US" dirty="0"/>
              <a:t> </a:t>
            </a:r>
            <a:r>
              <a:rPr lang="en-US" dirty="0" err="1"/>
              <a:t>keer</a:t>
            </a:r>
            <a:r>
              <a:rPr lang="en-US" dirty="0"/>
              <a:t> </a:t>
            </a:r>
            <a:r>
              <a:rPr lang="en-US" dirty="0" err="1"/>
              <a:t>beter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doen</a:t>
            </a:r>
            <a:r>
              <a:rPr lang="en-US" dirty="0"/>
              <a:t> </a:t>
            </a:r>
            <a:r>
              <a:rPr lang="en-US" dirty="0" err="1"/>
              <a:t>denk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is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tijd</a:t>
            </a:r>
            <a:r>
              <a:rPr lang="en-US" dirty="0"/>
              <a:t> </a:t>
            </a:r>
            <a:r>
              <a:rPr lang="en-US" dirty="0" err="1"/>
              <a:t>nemen</a:t>
            </a:r>
            <a:r>
              <a:rPr lang="en-US" dirty="0"/>
              <a:t> met het </a:t>
            </a:r>
            <a:r>
              <a:rPr lang="en-US" dirty="0" err="1"/>
              <a:t>bedenken</a:t>
            </a:r>
            <a:r>
              <a:rPr lang="en-US" dirty="0"/>
              <a:t> van </a:t>
            </a:r>
            <a:r>
              <a:rPr lang="en-US" dirty="0" err="1"/>
              <a:t>ideeen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hoe </a:t>
            </a:r>
            <a:r>
              <a:rPr lang="en-US" dirty="0" err="1"/>
              <a:t>ik</a:t>
            </a:r>
            <a:r>
              <a:rPr lang="en-US" dirty="0"/>
              <a:t> ze ga </a:t>
            </a:r>
            <a:r>
              <a:rPr lang="en-US" dirty="0" err="1"/>
              <a:t>uitvoeren</a:t>
            </a:r>
            <a:r>
              <a:rPr lang="en-US" dirty="0"/>
              <a:t>. Want </a:t>
            </a:r>
            <a:r>
              <a:rPr lang="en-US" dirty="0" err="1"/>
              <a:t>bijvoorbeeld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deze</a:t>
            </a:r>
            <a:r>
              <a:rPr lang="en-US" dirty="0"/>
              <a:t> </a:t>
            </a:r>
            <a:r>
              <a:rPr lang="en-US" dirty="0" err="1"/>
              <a:t>opdracht</a:t>
            </a:r>
            <a:r>
              <a:rPr lang="en-US" dirty="0"/>
              <a:t> </a:t>
            </a:r>
            <a:r>
              <a:rPr lang="en-US" dirty="0" err="1"/>
              <a:t>kon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het scherm </a:t>
            </a:r>
            <a:r>
              <a:rPr lang="en-US" dirty="0" err="1"/>
              <a:t>groter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dan alle </a:t>
            </a:r>
            <a:r>
              <a:rPr lang="en-US" dirty="0" err="1"/>
              <a:t>informatie</a:t>
            </a:r>
            <a:r>
              <a:rPr lang="en-US" dirty="0"/>
              <a:t> </a:t>
            </a:r>
            <a:r>
              <a:rPr lang="en-US" dirty="0" err="1"/>
              <a:t>daarop</a:t>
            </a:r>
            <a:r>
              <a:rPr lang="en-US" dirty="0"/>
              <a:t> </a:t>
            </a:r>
            <a:r>
              <a:rPr lang="en-US" dirty="0" err="1"/>
              <a:t>zetten</a:t>
            </a:r>
            <a:r>
              <a:rPr lang="en-US" dirty="0"/>
              <a:t> </a:t>
            </a:r>
            <a:r>
              <a:rPr lang="en-US" dirty="0" err="1"/>
              <a:t>i.pv</a:t>
            </a:r>
            <a:r>
              <a:rPr lang="en-US" dirty="0"/>
              <a:t>. </a:t>
            </a:r>
            <a:r>
              <a:rPr lang="en-US" dirty="0" err="1"/>
              <a:t>een</a:t>
            </a:r>
            <a:r>
              <a:rPr lang="en-US" dirty="0"/>
              <a:t> hele </a:t>
            </a:r>
            <a:r>
              <a:rPr lang="en-US" dirty="0" err="1"/>
              <a:t>animatie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5639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7F9A0-D364-C129-711E-DB39F65EE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5334" y="2578473"/>
            <a:ext cx="2302784" cy="1185045"/>
          </a:xfrm>
        </p:spPr>
        <p:txBody>
          <a:bodyPr>
            <a:normAutofit fontScale="90000"/>
          </a:bodyPr>
          <a:lstStyle/>
          <a:p>
            <a:r>
              <a:rPr lang="en-US" sz="6600" dirty="0"/>
              <a:t>EIND!!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9A860AE-836A-6B3C-D663-F6B253827540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720564" y="2306414"/>
            <a:ext cx="5398686" cy="4232218"/>
          </a:xfrm>
        </p:spPr>
        <p:txBody>
          <a:bodyPr>
            <a:normAutofit/>
          </a:bodyPr>
          <a:lstStyle/>
          <a:p>
            <a:r>
              <a:rPr lang="en-US" sz="800" dirty="0"/>
              <a:t>.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BFE84A7-25EF-3EAC-827F-0F82AD57DF50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>
            <a:normAutofit/>
          </a:bodyPr>
          <a:lstStyle/>
          <a:p>
            <a:r>
              <a:rPr lang="en-US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3865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5A6339C-4D16-6D10-146D-4DDB8C11B4E8}"/>
              </a:ext>
            </a:extLst>
          </p:cNvPr>
          <p:cNvSpPr/>
          <p:nvPr/>
        </p:nvSpPr>
        <p:spPr>
          <a:xfrm>
            <a:off x="6949057" y="821906"/>
            <a:ext cx="5118100" cy="58192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6509F3-8145-D701-1720-CAE9ACDF9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750" y="133350"/>
            <a:ext cx="3010500" cy="632301"/>
          </a:xfrm>
        </p:spPr>
        <p:txBody>
          <a:bodyPr>
            <a:normAutofit fontScale="90000"/>
          </a:bodyPr>
          <a:lstStyle/>
          <a:p>
            <a:r>
              <a:rPr lang="en-US" sz="4000" dirty="0" err="1"/>
              <a:t>Mediadagboek</a:t>
            </a:r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760AF-DD8E-8A92-E75C-0B0EBC445D0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22E079-8C08-BE26-7875-48D7DE1DFC8C}"/>
              </a:ext>
            </a:extLst>
          </p:cNvPr>
          <p:cNvSpPr/>
          <p:nvPr/>
        </p:nvSpPr>
        <p:spPr>
          <a:xfrm>
            <a:off x="225156" y="821907"/>
            <a:ext cx="5118100" cy="58192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D77EA0-ACCE-719A-445C-381B0142148E}"/>
              </a:ext>
            </a:extLst>
          </p:cNvPr>
          <p:cNvSpPr/>
          <p:nvPr/>
        </p:nvSpPr>
        <p:spPr>
          <a:xfrm>
            <a:off x="5042200" y="821906"/>
            <a:ext cx="5118100" cy="581929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56AEE4-D20B-E434-7DC1-8296988DB420}"/>
              </a:ext>
            </a:extLst>
          </p:cNvPr>
          <p:cNvSpPr txBox="1"/>
          <p:nvPr/>
        </p:nvSpPr>
        <p:spPr>
          <a:xfrm>
            <a:off x="383175" y="880636"/>
            <a:ext cx="261997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en-US" dirty="0" err="1">
                <a:solidFill>
                  <a:schemeClr val="bg1"/>
                </a:solidFill>
              </a:rPr>
              <a:t>Maandag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Appen : 	5h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Youtube</a:t>
            </a:r>
            <a:r>
              <a:rPr lang="en-US" dirty="0">
                <a:solidFill>
                  <a:schemeClr val="bg1"/>
                </a:solidFill>
              </a:rPr>
              <a:t> : 2h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Spotify :	6h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Spelletjes</a:t>
            </a:r>
            <a:r>
              <a:rPr lang="en-US" dirty="0">
                <a:solidFill>
                  <a:schemeClr val="bg1"/>
                </a:solidFill>
              </a:rPr>
              <a:t>:  13min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Camera :    30min	</a:t>
            </a:r>
          </a:p>
          <a:p>
            <a:r>
              <a:rPr lang="en-US" dirty="0">
                <a:solidFill>
                  <a:schemeClr val="bg1"/>
                </a:solidFill>
              </a:rPr>
              <a:t>Notes :  	 15min	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Twitter : 	 30min	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Laptop:	45min 	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EF5B5F-855B-8789-D542-11BFB302E992}"/>
              </a:ext>
            </a:extLst>
          </p:cNvPr>
          <p:cNvSpPr txBox="1"/>
          <p:nvPr/>
        </p:nvSpPr>
        <p:spPr>
          <a:xfrm>
            <a:off x="2880638" y="997643"/>
            <a:ext cx="261997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en-US" dirty="0" err="1">
                <a:solidFill>
                  <a:schemeClr val="bg1"/>
                </a:solidFill>
              </a:rPr>
              <a:t>Dinsdag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Appen : 3h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Youtube</a:t>
            </a:r>
            <a:r>
              <a:rPr lang="en-US" dirty="0">
                <a:solidFill>
                  <a:schemeClr val="bg1"/>
                </a:solidFill>
              </a:rPr>
              <a:t> : 1.5h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Spotify : 4.5h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Spelletjes</a:t>
            </a:r>
            <a:r>
              <a:rPr lang="en-US" dirty="0">
                <a:solidFill>
                  <a:schemeClr val="bg1"/>
                </a:solidFill>
              </a:rPr>
              <a:t> : 10min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 Camera : 30min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Werk</a:t>
            </a:r>
            <a:r>
              <a:rPr lang="en-US" dirty="0">
                <a:solidFill>
                  <a:schemeClr val="bg1"/>
                </a:solidFill>
              </a:rPr>
              <a:t> app : 25min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Twitter : 12min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Laptop: 45min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A52519-FFE2-37EA-6120-34CFE034EE7B}"/>
              </a:ext>
            </a:extLst>
          </p:cNvPr>
          <p:cNvSpPr txBox="1"/>
          <p:nvPr/>
        </p:nvSpPr>
        <p:spPr>
          <a:xfrm>
            <a:off x="5275057" y="1192398"/>
            <a:ext cx="277282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 dirty="0" err="1">
                <a:solidFill>
                  <a:schemeClr val="bg1"/>
                </a:solidFill>
              </a:rPr>
              <a:t>Woensdag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Appen : 3h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Youtube</a:t>
            </a:r>
            <a:r>
              <a:rPr lang="en-US" dirty="0">
                <a:solidFill>
                  <a:schemeClr val="bg1"/>
                </a:solidFill>
              </a:rPr>
              <a:t> : 45min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Spotify : 5.5h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 Camera : 5min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ING: 15x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OV: 9x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Doors with sensors: 11x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F90CD2-87E7-597C-ADE4-BDC52002CC1F}"/>
              </a:ext>
            </a:extLst>
          </p:cNvPr>
          <p:cNvSpPr txBox="1"/>
          <p:nvPr/>
        </p:nvSpPr>
        <p:spPr>
          <a:xfrm>
            <a:off x="7794102" y="1166612"/>
            <a:ext cx="26199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err="1">
                <a:solidFill>
                  <a:schemeClr val="bg1"/>
                </a:solidFill>
              </a:rPr>
              <a:t>Donderdag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Appen : 1h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Youtube</a:t>
            </a:r>
            <a:r>
              <a:rPr lang="en-US" dirty="0">
                <a:solidFill>
                  <a:schemeClr val="bg1"/>
                </a:solidFill>
              </a:rPr>
              <a:t> : 30min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Spotify : 5.5h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Werk</a:t>
            </a:r>
            <a:r>
              <a:rPr lang="en-US" dirty="0">
                <a:solidFill>
                  <a:schemeClr val="bg1"/>
                </a:solidFill>
              </a:rPr>
              <a:t> app : 5min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Laptop: 2h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C5ECAE-094F-AFC0-8E82-4FD3BA34C7ED}"/>
              </a:ext>
            </a:extLst>
          </p:cNvPr>
          <p:cNvSpPr txBox="1"/>
          <p:nvPr/>
        </p:nvSpPr>
        <p:spPr>
          <a:xfrm>
            <a:off x="10160300" y="1248856"/>
            <a:ext cx="27728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 dirty="0" err="1">
                <a:solidFill>
                  <a:schemeClr val="bg1"/>
                </a:solidFill>
              </a:rPr>
              <a:t>vrijdag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Appen : 20min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Spotify : 7h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Youtube</a:t>
            </a:r>
            <a:r>
              <a:rPr lang="en-US" dirty="0">
                <a:solidFill>
                  <a:schemeClr val="bg1"/>
                </a:solidFill>
              </a:rPr>
              <a:t> : 45min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32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F3D98-3C30-4CFC-8643-C81E829C8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Conceptmap</a:t>
            </a:r>
            <a:r>
              <a:rPr lang="en-US" dirty="0"/>
              <a:t> progress!!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308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31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72C53508-B3F0-4B95-A7BB-3FB94033C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16E9532-6DC7-411D-A09F-8413A5B95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9268" y="353522"/>
            <a:ext cx="4060800" cy="932400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Initial sketches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8EBA113-6605-4291-A31D-0BEA2EFFB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540000"/>
            <a:ext cx="0" cy="577800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DC925D4-A222-4AF4-B410-4AFDEE4557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8100000" flipH="1">
            <a:off x="6674373" y="402322"/>
            <a:ext cx="641183" cy="1069728"/>
            <a:chOff x="6484112" y="2967038"/>
            <a:chExt cx="641183" cy="106972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DBBB94E-15E5-42D1-A617-70B91FC06D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44" name="Freeform 68">
                <a:extLst>
                  <a:ext uri="{FF2B5EF4-FFF2-40B4-BE49-F238E27FC236}">
                    <a16:creationId xmlns:a16="http://schemas.microsoft.com/office/drawing/2014/main" id="{2C81B35A-4CE9-4440-B050-12A299FA65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69">
                <a:extLst>
                  <a:ext uri="{FF2B5EF4-FFF2-40B4-BE49-F238E27FC236}">
                    <a16:creationId xmlns:a16="http://schemas.microsoft.com/office/drawing/2014/main" id="{A0D17983-4044-441A-ADBD-E035D9AE7E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Line 70">
                <a:extLst>
                  <a:ext uri="{FF2B5EF4-FFF2-40B4-BE49-F238E27FC236}">
                    <a16:creationId xmlns:a16="http://schemas.microsoft.com/office/drawing/2014/main" id="{19F1FD06-FDAD-4A4F-BFA2-40C00615ED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EFDE4C0-4728-4BFA-AB30-F128558D04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6484112" y="3104366"/>
              <a:ext cx="317159" cy="932400"/>
              <a:chOff x="6808136" y="2967038"/>
              <a:chExt cx="317159" cy="932400"/>
            </a:xfrm>
          </p:grpSpPr>
          <p:sp>
            <p:nvSpPr>
              <p:cNvPr id="41" name="Freeform 68">
                <a:extLst>
                  <a:ext uri="{FF2B5EF4-FFF2-40B4-BE49-F238E27FC236}">
                    <a16:creationId xmlns:a16="http://schemas.microsoft.com/office/drawing/2014/main" id="{1D506130-A061-4892-B4AB-FC514FF04A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9">
                <a:extLst>
                  <a:ext uri="{FF2B5EF4-FFF2-40B4-BE49-F238E27FC236}">
                    <a16:creationId xmlns:a16="http://schemas.microsoft.com/office/drawing/2014/main" id="{49AD3E33-5B3A-488D-9055-A66F489647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Line 70">
                <a:extLst>
                  <a:ext uri="{FF2B5EF4-FFF2-40B4-BE49-F238E27FC236}">
                    <a16:creationId xmlns:a16="http://schemas.microsoft.com/office/drawing/2014/main" id="{A5CE7C61-384B-4565-8779-29E91BEF4C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EE5DB50-1341-4A9E-A206-967EBBDE4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8900000" flipH="1">
            <a:off x="11020476" y="5368081"/>
            <a:ext cx="641183" cy="1069728"/>
            <a:chOff x="6484112" y="2967038"/>
            <a:chExt cx="641183" cy="1069728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9A84626-F20C-4555-AFAF-1A2B70D3D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54" name="Freeform 68">
                <a:extLst>
                  <a:ext uri="{FF2B5EF4-FFF2-40B4-BE49-F238E27FC236}">
                    <a16:creationId xmlns:a16="http://schemas.microsoft.com/office/drawing/2014/main" id="{561A2DEB-32E0-497B-AFF5-12455326DC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69">
                <a:extLst>
                  <a:ext uri="{FF2B5EF4-FFF2-40B4-BE49-F238E27FC236}">
                    <a16:creationId xmlns:a16="http://schemas.microsoft.com/office/drawing/2014/main" id="{F74C0FA4-7280-478C-9F0A-5C44367405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Line 70">
                <a:extLst>
                  <a:ext uri="{FF2B5EF4-FFF2-40B4-BE49-F238E27FC236}">
                    <a16:creationId xmlns:a16="http://schemas.microsoft.com/office/drawing/2014/main" id="{6055EE13-719B-42CB-B390-656E3D7ED4B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AFE4A8F-11DC-406B-81CA-1EFF5D00C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6484112" y="3104366"/>
              <a:ext cx="317159" cy="932400"/>
              <a:chOff x="6808136" y="2967038"/>
              <a:chExt cx="317159" cy="932400"/>
            </a:xfrm>
          </p:grpSpPr>
          <p:sp>
            <p:nvSpPr>
              <p:cNvPr id="51" name="Freeform 68">
                <a:extLst>
                  <a:ext uri="{FF2B5EF4-FFF2-40B4-BE49-F238E27FC236}">
                    <a16:creationId xmlns:a16="http://schemas.microsoft.com/office/drawing/2014/main" id="{1220809B-3187-4A4E-B1B4-931C71836C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69">
                <a:extLst>
                  <a:ext uri="{FF2B5EF4-FFF2-40B4-BE49-F238E27FC236}">
                    <a16:creationId xmlns:a16="http://schemas.microsoft.com/office/drawing/2014/main" id="{FA8BADC2-4522-4CCB-B068-9C3AC1F1EF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Line 70">
                <a:extLst>
                  <a:ext uri="{FF2B5EF4-FFF2-40B4-BE49-F238E27FC236}">
                    <a16:creationId xmlns:a16="http://schemas.microsoft.com/office/drawing/2014/main" id="{8507DFE2-C18B-40C2-A945-EFDD0D8EC9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19" name="Picture 18" descr="A paper with writing on it&#10;&#10;Description automatically generated">
            <a:extLst>
              <a:ext uri="{FF2B5EF4-FFF2-40B4-BE49-F238E27FC236}">
                <a16:creationId xmlns:a16="http://schemas.microsoft.com/office/drawing/2014/main" id="{B625019C-5C6F-8021-B41B-2B256C5B1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73" y="125654"/>
            <a:ext cx="7199763" cy="617379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5B9AB7-3A13-182C-32C7-42297F6A81A8}"/>
              </a:ext>
            </a:extLst>
          </p:cNvPr>
          <p:cNvSpPr txBox="1"/>
          <p:nvPr/>
        </p:nvSpPr>
        <p:spPr>
          <a:xfrm>
            <a:off x="808876" y="352327"/>
            <a:ext cx="2652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 err="1"/>
              <a:t>Ideeen</a:t>
            </a:r>
            <a:r>
              <a:rPr lang="en-US" sz="1750" dirty="0"/>
              <a:t> die </a:t>
            </a:r>
            <a:r>
              <a:rPr lang="en-US" sz="1750" dirty="0" err="1"/>
              <a:t>ik</a:t>
            </a:r>
            <a:r>
              <a:rPr lang="en-US" sz="1750" dirty="0"/>
              <a:t> </a:t>
            </a:r>
            <a:r>
              <a:rPr lang="en-US" sz="1750" dirty="0" err="1"/>
              <a:t>saai</a:t>
            </a:r>
            <a:r>
              <a:rPr lang="en-US" sz="1750" dirty="0"/>
              <a:t> </a:t>
            </a:r>
            <a:r>
              <a:rPr lang="en-US" sz="1750" dirty="0" err="1"/>
              <a:t>vond</a:t>
            </a:r>
            <a:endParaRPr lang="en-US" sz="175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F279C6-41DF-2126-92B9-95E3F58031FF}"/>
              </a:ext>
            </a:extLst>
          </p:cNvPr>
          <p:cNvSpPr txBox="1"/>
          <p:nvPr/>
        </p:nvSpPr>
        <p:spPr>
          <a:xfrm>
            <a:off x="4732765" y="366834"/>
            <a:ext cx="288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50" dirty="0"/>
              <a:t>Nu </a:t>
            </a:r>
            <a:r>
              <a:rPr lang="en-US" sz="1750" dirty="0" err="1"/>
              <a:t>dat</a:t>
            </a:r>
            <a:r>
              <a:rPr lang="en-US" sz="1750" dirty="0"/>
              <a:t> </a:t>
            </a:r>
            <a:r>
              <a:rPr lang="en-US" sz="1750" dirty="0" err="1"/>
              <a:t>ik</a:t>
            </a:r>
            <a:r>
              <a:rPr lang="en-US" sz="1750" dirty="0"/>
              <a:t> </a:t>
            </a:r>
            <a:r>
              <a:rPr lang="en-US" sz="1750" dirty="0" err="1"/>
              <a:t>terug</a:t>
            </a:r>
            <a:r>
              <a:rPr lang="en-US" sz="1750" dirty="0"/>
              <a:t> </a:t>
            </a:r>
            <a:r>
              <a:rPr lang="en-US" sz="1750" dirty="0" err="1"/>
              <a:t>kijk</a:t>
            </a:r>
            <a:r>
              <a:rPr lang="en-US" sz="1750" dirty="0"/>
              <a:t> </a:t>
            </a:r>
            <a:r>
              <a:rPr lang="en-US" sz="1750" dirty="0" err="1"/>
              <a:t>denk</a:t>
            </a:r>
            <a:endParaRPr lang="en-US" sz="1750" dirty="0"/>
          </a:p>
          <a:p>
            <a:r>
              <a:rPr lang="en-US" sz="1750" dirty="0"/>
              <a:t> </a:t>
            </a:r>
            <a:r>
              <a:rPr lang="en-US" sz="1750" dirty="0" err="1"/>
              <a:t>ik</a:t>
            </a:r>
            <a:r>
              <a:rPr lang="en-US" sz="1750" dirty="0"/>
              <a:t> </a:t>
            </a:r>
            <a:r>
              <a:rPr lang="en-US" sz="1750" dirty="0" err="1"/>
              <a:t>dat</a:t>
            </a:r>
            <a:r>
              <a:rPr lang="en-US" sz="1750" dirty="0"/>
              <a:t> </a:t>
            </a:r>
            <a:r>
              <a:rPr lang="en-US" sz="1750" dirty="0" err="1"/>
              <a:t>deze</a:t>
            </a:r>
            <a:r>
              <a:rPr lang="en-US" sz="1750" dirty="0"/>
              <a:t> idee </a:t>
            </a:r>
            <a:r>
              <a:rPr lang="en-US" sz="1750" dirty="0" err="1"/>
              <a:t>beter</a:t>
            </a:r>
            <a:endParaRPr lang="en-US" sz="1750" dirty="0"/>
          </a:p>
          <a:p>
            <a:r>
              <a:rPr lang="en-US" sz="1750" dirty="0"/>
              <a:t> </a:t>
            </a:r>
            <a:r>
              <a:rPr lang="en-US" sz="1750" dirty="0" err="1"/>
              <a:t>zou</a:t>
            </a:r>
            <a:r>
              <a:rPr lang="en-US" sz="1750" dirty="0"/>
              <a:t> </a:t>
            </a:r>
            <a:r>
              <a:rPr lang="en-US" sz="1750" dirty="0" err="1"/>
              <a:t>passenbij</a:t>
            </a:r>
            <a:r>
              <a:rPr lang="en-US" sz="1750" dirty="0"/>
              <a:t> het </a:t>
            </a:r>
          </a:p>
          <a:p>
            <a:r>
              <a:rPr lang="en-US" sz="1750" dirty="0" err="1"/>
              <a:t>opdracht</a:t>
            </a:r>
            <a:endParaRPr lang="en-US" sz="175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97EBA72-B585-3293-32CC-B0128FB37DAB}"/>
              </a:ext>
            </a:extLst>
          </p:cNvPr>
          <p:cNvSpPr/>
          <p:nvPr/>
        </p:nvSpPr>
        <p:spPr>
          <a:xfrm>
            <a:off x="981635" y="5955563"/>
            <a:ext cx="2736477" cy="6220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7F4041-B7F7-BE93-4F01-A79BC67A08F7}"/>
              </a:ext>
            </a:extLst>
          </p:cNvPr>
          <p:cNvSpPr txBox="1"/>
          <p:nvPr/>
        </p:nvSpPr>
        <p:spPr>
          <a:xfrm>
            <a:off x="1149906" y="5947031"/>
            <a:ext cx="2790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Het idee die </a:t>
            </a:r>
            <a:r>
              <a:rPr lang="en-US" dirty="0" err="1"/>
              <a:t>ik</a:t>
            </a:r>
            <a:r>
              <a:rPr lang="en-US" dirty="0"/>
              <a:t> nu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uitgewerkt</a:t>
            </a:r>
            <a:r>
              <a:rPr lang="en-US" dirty="0"/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811730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562D9-E330-5466-1904-F6E62867A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6517" y="462429"/>
            <a:ext cx="5644377" cy="330947"/>
          </a:xfrm>
        </p:spPr>
        <p:txBody>
          <a:bodyPr>
            <a:normAutofit fontScale="90000"/>
          </a:bodyPr>
          <a:lstStyle/>
          <a:p>
            <a:r>
              <a:rPr lang="en-US" dirty="0"/>
              <a:t>De idee die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het </a:t>
            </a:r>
            <a:r>
              <a:rPr lang="en-US" dirty="0" err="1"/>
              <a:t>schets</a:t>
            </a:r>
            <a:r>
              <a:rPr lang="en-US" dirty="0"/>
              <a:t> had!</a:t>
            </a:r>
          </a:p>
        </p:txBody>
      </p:sp>
      <p:pic>
        <p:nvPicPr>
          <p:cNvPr id="6" name="Content Placeholder 5" descr="A close-up of a piece of paper&#10;&#10;Description automatically generated">
            <a:extLst>
              <a:ext uri="{FF2B5EF4-FFF2-40B4-BE49-F238E27FC236}">
                <a16:creationId xmlns:a16="http://schemas.microsoft.com/office/drawing/2014/main" id="{9012E18A-7693-DD5E-D8E5-52A2EF602BCC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2"/>
          <a:stretch>
            <a:fillRect/>
          </a:stretch>
        </p:blipFill>
        <p:spPr>
          <a:xfrm>
            <a:off x="287847" y="961466"/>
            <a:ext cx="11616306" cy="5563840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457E59-057F-8F5E-B02F-9531C19EA0B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0797988" y="5069540"/>
            <a:ext cx="874900" cy="1159809"/>
          </a:xfrm>
        </p:spPr>
        <p:txBody>
          <a:bodyPr/>
          <a:lstStyle/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7142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7" y="430521"/>
            <a:ext cx="3389065" cy="598179"/>
          </a:xfrm>
        </p:spPr>
        <p:txBody>
          <a:bodyPr wrap="square" anchor="b">
            <a:normAutofit fontScale="90000"/>
          </a:bodyPr>
          <a:lstStyle/>
          <a:p>
            <a:r>
              <a:rPr lang="en-US" dirty="0"/>
              <a:t>Photoshop!</a:t>
            </a:r>
          </a:p>
        </p:txBody>
      </p:sp>
      <p:pic>
        <p:nvPicPr>
          <p:cNvPr id="15" name="Picture 14" descr="A drawing of a hand holding a guitar&#10;&#10;Description automatically generated">
            <a:extLst>
              <a:ext uri="{FF2B5EF4-FFF2-40B4-BE49-F238E27FC236}">
                <a16:creationId xmlns:a16="http://schemas.microsoft.com/office/drawing/2014/main" id="{95C6200F-287F-FBE4-5CFC-0AAD18EB0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647" y="184942"/>
            <a:ext cx="3814739" cy="1919737"/>
          </a:xfrm>
          <a:prstGeom prst="rect">
            <a:avLst/>
          </a:prstGeom>
        </p:spPr>
      </p:pic>
      <p:pic>
        <p:nvPicPr>
          <p:cNvPr id="9" name="Picture 8" descr="A drawing of a piano&#10;&#10;Description automatically generated">
            <a:extLst>
              <a:ext uri="{FF2B5EF4-FFF2-40B4-BE49-F238E27FC236}">
                <a16:creationId xmlns:a16="http://schemas.microsoft.com/office/drawing/2014/main" id="{39D62DB5-8FCB-D5DA-1F64-86B7C079A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183" y="1537093"/>
            <a:ext cx="3833765" cy="1938762"/>
          </a:xfrm>
          <a:prstGeom prst="rect">
            <a:avLst/>
          </a:prstGeom>
        </p:spPr>
      </p:pic>
      <p:pic>
        <p:nvPicPr>
          <p:cNvPr id="11" name="Picture 10" descr="A drawing of a blackboard with yellow writing&#10;&#10;Description automatically generated">
            <a:extLst>
              <a:ext uri="{FF2B5EF4-FFF2-40B4-BE49-F238E27FC236}">
                <a16:creationId xmlns:a16="http://schemas.microsoft.com/office/drawing/2014/main" id="{50CC46C2-157F-71E1-30B0-5F96C7E96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647" y="3042211"/>
            <a:ext cx="3831863" cy="1936860"/>
          </a:xfrm>
          <a:prstGeom prst="rect">
            <a:avLst/>
          </a:prstGeom>
        </p:spPr>
      </p:pic>
      <p:pic>
        <p:nvPicPr>
          <p:cNvPr id="20" name="Picture 19" descr="A drawing of a person sitting at a table&#10;&#10;Description automatically generated">
            <a:extLst>
              <a:ext uri="{FF2B5EF4-FFF2-40B4-BE49-F238E27FC236}">
                <a16:creationId xmlns:a16="http://schemas.microsoft.com/office/drawing/2014/main" id="{0FE0ADFB-321E-804D-9E96-49F3CB2EB5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4118" y="4351526"/>
            <a:ext cx="3833568" cy="1936860"/>
          </a:xfrm>
          <a:prstGeom prst="rect">
            <a:avLst/>
          </a:prstGeom>
        </p:spPr>
      </p:pic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C7762BCF-0F1E-1686-ECFC-B8DE4AA9CCC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 flipH="1" flipV="1">
            <a:off x="0" y="6427479"/>
            <a:ext cx="530307" cy="1376671"/>
          </a:xfrm>
        </p:spPr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29C9D9-AEE4-29B0-DF6A-B147D548F1A7}"/>
              </a:ext>
            </a:extLst>
          </p:cNvPr>
          <p:cNvSpPr txBox="1"/>
          <p:nvPr/>
        </p:nvSpPr>
        <p:spPr>
          <a:xfrm>
            <a:off x="8608114" y="729610"/>
            <a:ext cx="1116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Schets</a:t>
            </a:r>
            <a:r>
              <a:rPr lang="en-US" dirty="0"/>
              <a:t>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DBE0B5-3976-6D82-A7C7-9B8E74F3DF29}"/>
              </a:ext>
            </a:extLst>
          </p:cNvPr>
          <p:cNvSpPr txBox="1"/>
          <p:nvPr/>
        </p:nvSpPr>
        <p:spPr>
          <a:xfrm>
            <a:off x="7005076" y="2388779"/>
            <a:ext cx="1116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Schets</a:t>
            </a:r>
            <a:r>
              <a:rPr lang="en-US" dirty="0"/>
              <a:t> 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A655E8-C750-B536-7646-E3366A94CCAF}"/>
              </a:ext>
            </a:extLst>
          </p:cNvPr>
          <p:cNvSpPr txBox="1"/>
          <p:nvPr/>
        </p:nvSpPr>
        <p:spPr>
          <a:xfrm>
            <a:off x="8679888" y="3825975"/>
            <a:ext cx="1116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Schets</a:t>
            </a:r>
            <a:r>
              <a:rPr lang="en-US" dirty="0"/>
              <a:t> 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E7E1DD-52AF-FC34-FAD9-26074E9A9833}"/>
              </a:ext>
            </a:extLst>
          </p:cNvPr>
          <p:cNvSpPr txBox="1"/>
          <p:nvPr/>
        </p:nvSpPr>
        <p:spPr>
          <a:xfrm>
            <a:off x="7005076" y="5341771"/>
            <a:ext cx="1116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Schets</a:t>
            </a:r>
            <a:r>
              <a:rPr lang="en-US" dirty="0"/>
              <a:t> 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ECEC45-43A5-14AB-4935-BD9D75593013}"/>
              </a:ext>
            </a:extLst>
          </p:cNvPr>
          <p:cNvSpPr txBox="1"/>
          <p:nvPr/>
        </p:nvSpPr>
        <p:spPr>
          <a:xfrm>
            <a:off x="483242" y="1148319"/>
            <a:ext cx="35875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begon</a:t>
            </a:r>
            <a:r>
              <a:rPr lang="en-US" dirty="0"/>
              <a:t> al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schetsen</a:t>
            </a:r>
            <a:r>
              <a:rPr lang="en-US" dirty="0"/>
              <a:t> op photoshop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! Het </a:t>
            </a:r>
            <a:r>
              <a:rPr lang="en-US" dirty="0" err="1"/>
              <a:t>eerste</a:t>
            </a:r>
            <a:r>
              <a:rPr lang="en-US" dirty="0"/>
              <a:t> </a:t>
            </a:r>
            <a:r>
              <a:rPr lang="en-US" dirty="0" err="1"/>
              <a:t>schets</a:t>
            </a:r>
            <a:r>
              <a:rPr lang="en-US" dirty="0"/>
              <a:t> was </a:t>
            </a:r>
            <a:r>
              <a:rPr lang="en-US" dirty="0" err="1"/>
              <a:t>experimenteel</a:t>
            </a:r>
            <a:r>
              <a:rPr lang="en-US" dirty="0"/>
              <a:t>, </a:t>
            </a:r>
            <a:r>
              <a:rPr lang="en-US" dirty="0" err="1"/>
              <a:t>gewoon</a:t>
            </a:r>
            <a:r>
              <a:rPr lang="en-US" dirty="0"/>
              <a:t> om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kijken</a:t>
            </a:r>
            <a:r>
              <a:rPr lang="en-US" dirty="0"/>
              <a:t> hoe </a:t>
            </a:r>
            <a:r>
              <a:rPr lang="en-US" dirty="0" err="1"/>
              <a:t>alles</a:t>
            </a:r>
            <a:r>
              <a:rPr lang="en-US" dirty="0"/>
              <a:t> </a:t>
            </a:r>
            <a:r>
              <a:rPr lang="en-US" dirty="0" err="1"/>
              <a:t>werkt</a:t>
            </a:r>
            <a:endParaRPr lang="en-US" dirty="0"/>
          </a:p>
          <a:p>
            <a:endParaRPr lang="en-US" dirty="0"/>
          </a:p>
          <a:p>
            <a:r>
              <a:rPr lang="en-US" dirty="0"/>
              <a:t>Tweede </a:t>
            </a:r>
            <a:r>
              <a:rPr lang="en-US" dirty="0" err="1"/>
              <a:t>schets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druk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het </a:t>
            </a:r>
            <a:r>
              <a:rPr lang="en-US" dirty="0" err="1"/>
              <a:t>perspectief</a:t>
            </a:r>
            <a:r>
              <a:rPr lang="en-US" dirty="0"/>
              <a:t> leek </a:t>
            </a:r>
            <a:r>
              <a:rPr lang="en-US" dirty="0" err="1"/>
              <a:t>als</a:t>
            </a:r>
            <a:r>
              <a:rPr lang="en-US" dirty="0"/>
              <a:t> of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staand</a:t>
            </a:r>
            <a:r>
              <a:rPr lang="en-US" dirty="0"/>
              <a:t> was.</a:t>
            </a:r>
          </a:p>
          <a:p>
            <a:endParaRPr lang="en-US" dirty="0"/>
          </a:p>
          <a:p>
            <a:r>
              <a:rPr lang="en-US" dirty="0" err="1"/>
              <a:t>Bij</a:t>
            </a:r>
            <a:r>
              <a:rPr lang="en-US" dirty="0"/>
              <a:t> het </a:t>
            </a:r>
            <a:r>
              <a:rPr lang="en-US" dirty="0" err="1"/>
              <a:t>derde</a:t>
            </a:r>
            <a:r>
              <a:rPr lang="en-US" dirty="0"/>
              <a:t> </a:t>
            </a:r>
            <a:r>
              <a:rPr lang="en-US" dirty="0" err="1"/>
              <a:t>schets</a:t>
            </a:r>
            <a:r>
              <a:rPr lang="en-US" dirty="0"/>
              <a:t> was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nogsteeds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tevreden</a:t>
            </a:r>
            <a:r>
              <a:rPr lang="en-US" dirty="0"/>
              <a:t> met het </a:t>
            </a:r>
            <a:r>
              <a:rPr lang="en-US" dirty="0" err="1"/>
              <a:t>perspectief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vierde</a:t>
            </a:r>
            <a:r>
              <a:rPr lang="en-US" dirty="0"/>
              <a:t> </a:t>
            </a:r>
            <a:r>
              <a:rPr lang="en-US" dirty="0" err="1"/>
              <a:t>schets</a:t>
            </a:r>
            <a:r>
              <a:rPr lang="en-US" dirty="0"/>
              <a:t> was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druk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‘</a:t>
            </a:r>
            <a:r>
              <a:rPr lang="en-US" dirty="0" err="1"/>
              <a:t>leeg</a:t>
            </a:r>
            <a:r>
              <a:rPr lang="en-US" dirty="0"/>
              <a:t>’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</a:t>
            </a:r>
            <a:r>
              <a:rPr lang="en-US" dirty="0" err="1"/>
              <a:t>perspectief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genoeg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560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0C0B2A-3FD1-4235-A16E-0ED1E028A9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52577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494E066-0146-46E9-BAF1-C33240ABA2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02BD80B-C499-4DAC-9580-575B04F865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5" name="Freeform 68">
                <a:extLst>
                  <a:ext uri="{FF2B5EF4-FFF2-40B4-BE49-F238E27FC236}">
                    <a16:creationId xmlns:a16="http://schemas.microsoft.com/office/drawing/2014/main" id="{CCF069F3-858C-4C67-90C2-46017C3D4C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69">
                <a:extLst>
                  <a:ext uri="{FF2B5EF4-FFF2-40B4-BE49-F238E27FC236}">
                    <a16:creationId xmlns:a16="http://schemas.microsoft.com/office/drawing/2014/main" id="{8A1FFA52-DFA8-4A81-8A85-50BE13257F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4" name="Line 70">
              <a:extLst>
                <a:ext uri="{FF2B5EF4-FFF2-40B4-BE49-F238E27FC236}">
                  <a16:creationId xmlns:a16="http://schemas.microsoft.com/office/drawing/2014/main" id="{BAEDA471-60CB-4A0C-B9AD-B2B3C51E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A5B2A81-2C8E-4963-AFD4-E539D168B4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69643-5A57-0C58-A978-A51738A85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035" y="-120300"/>
            <a:ext cx="10023531" cy="1112837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Final sketch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E7C23BC-DAA6-40E1-8166-B8C4439D1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1911592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drawing of a person holding a phone&#10;&#10;Description automatically generated">
            <a:extLst>
              <a:ext uri="{FF2B5EF4-FFF2-40B4-BE49-F238E27FC236}">
                <a16:creationId xmlns:a16="http://schemas.microsoft.com/office/drawing/2014/main" id="{4F5D8F7C-AA29-795E-C083-39BE9059D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60" y="1404217"/>
            <a:ext cx="9525070" cy="47768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A1486F-B664-F15B-93D5-E99BCCA8839A}"/>
              </a:ext>
            </a:extLst>
          </p:cNvPr>
          <p:cNvSpPr txBox="1"/>
          <p:nvPr/>
        </p:nvSpPr>
        <p:spPr>
          <a:xfrm>
            <a:off x="10020445" y="3661350"/>
            <a:ext cx="2232498" cy="1783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Ik</a:t>
            </a:r>
            <a:r>
              <a:rPr lang="en-US" dirty="0"/>
              <a:t> had </a:t>
            </a:r>
            <a:r>
              <a:rPr lang="en-US" dirty="0" err="1"/>
              <a:t>hierbij</a:t>
            </a:r>
            <a:r>
              <a:rPr lang="en-US" dirty="0"/>
              <a:t> feedback </a:t>
            </a:r>
            <a:r>
              <a:rPr lang="en-US" dirty="0" err="1"/>
              <a:t>gekregen</a:t>
            </a:r>
            <a:r>
              <a:rPr lang="en-US" dirty="0"/>
              <a:t> om de DVD cases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kleuren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wanneer</a:t>
            </a:r>
            <a:r>
              <a:rPr lang="en-US" dirty="0"/>
              <a:t> je </a:t>
            </a:r>
            <a:r>
              <a:rPr lang="en-US" dirty="0" err="1"/>
              <a:t>erop</a:t>
            </a:r>
            <a:r>
              <a:rPr lang="en-US" dirty="0"/>
              <a:t> wilt </a:t>
            </a:r>
            <a:r>
              <a:rPr lang="en-US" dirty="0" err="1"/>
              <a:t>klikken</a:t>
            </a:r>
            <a:r>
              <a:rPr lang="en-US" dirty="0"/>
              <a:t>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1EE0BAE9-CB7A-689F-A6DF-E6437406A163}"/>
                  </a:ext>
                </a:extLst>
              </p14:cNvPr>
              <p14:cNvContentPartPr/>
              <p14:nvPr/>
            </p14:nvContentPartPr>
            <p14:xfrm>
              <a:off x="5044288" y="4007139"/>
              <a:ext cx="4953600" cy="126468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1EE0BAE9-CB7A-689F-A6DF-E6437406A16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38168" y="4001019"/>
                <a:ext cx="4965840" cy="127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3197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16E9532-6DC7-411D-A09F-8413A5B95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337" y="1125273"/>
            <a:ext cx="5160757" cy="824552"/>
          </a:xfrm>
        </p:spPr>
        <p:txBody>
          <a:bodyPr>
            <a:normAutofit/>
          </a:bodyPr>
          <a:lstStyle/>
          <a:p>
            <a:r>
              <a:rPr lang="en-US" dirty="0" err="1"/>
              <a:t>Ren’py</a:t>
            </a:r>
            <a:endParaRPr lang="en-US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2C602EC3-0115-4FB6-BAA7-BCA17E611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4102" y="1833873"/>
            <a:ext cx="5160757" cy="942944"/>
          </a:xfrm>
        </p:spPr>
        <p:txBody>
          <a:bodyPr anchor="t">
            <a:normAutofit/>
          </a:bodyPr>
          <a:lstStyle/>
          <a:p>
            <a:r>
              <a:rPr lang="en-US" sz="1400" dirty="0" err="1"/>
              <a:t>Een</a:t>
            </a:r>
            <a:r>
              <a:rPr lang="en-US" sz="1400" dirty="0"/>
              <a:t> software </a:t>
            </a:r>
            <a:r>
              <a:rPr lang="en-US" sz="1400" dirty="0" err="1"/>
              <a:t>gebruikt</a:t>
            </a:r>
            <a:r>
              <a:rPr lang="en-US" sz="1400" dirty="0"/>
              <a:t> om visual novels </a:t>
            </a:r>
            <a:r>
              <a:rPr lang="en-US" sz="1400" dirty="0" err="1"/>
              <a:t>te</a:t>
            </a:r>
            <a:r>
              <a:rPr lang="en-US" sz="1400" dirty="0"/>
              <a:t> </a:t>
            </a:r>
            <a:r>
              <a:rPr lang="en-US" sz="1400" dirty="0" err="1"/>
              <a:t>maken</a:t>
            </a:r>
            <a:endParaRPr lang="en-US" sz="1400" dirty="0"/>
          </a:p>
        </p:txBody>
      </p:sp>
      <p:pic>
        <p:nvPicPr>
          <p:cNvPr id="12" name="Picture Placeholder 11" descr="A screenshot of a computer&#10;&#10;Description automatically generated">
            <a:extLst>
              <a:ext uri="{FF2B5EF4-FFF2-40B4-BE49-F238E27FC236}">
                <a16:creationId xmlns:a16="http://schemas.microsoft.com/office/drawing/2014/main" id="{F45F56D4-C2CA-95A5-3FD3-E26A14A2284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121" b="6121"/>
          <a:stretch>
            <a:fillRect/>
          </a:stretch>
        </p:blipFill>
        <p:spPr>
          <a:xfrm>
            <a:off x="6489908" y="1264023"/>
            <a:ext cx="5537758" cy="3832506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EC1556-BA47-C724-3754-2C37729B2986}"/>
              </a:ext>
            </a:extLst>
          </p:cNvPr>
          <p:cNvSpPr txBox="1"/>
          <p:nvPr/>
        </p:nvSpPr>
        <p:spPr>
          <a:xfrm>
            <a:off x="699247" y="2729752"/>
            <a:ext cx="42896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wilde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project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interactief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. Het idee van </a:t>
            </a:r>
            <a:r>
              <a:rPr lang="en-US" dirty="0" err="1"/>
              <a:t>dat</a:t>
            </a:r>
            <a:r>
              <a:rPr lang="en-US" dirty="0"/>
              <a:t> het </a:t>
            </a:r>
            <a:r>
              <a:rPr lang="en-US" dirty="0" err="1"/>
              <a:t>opdracht</a:t>
            </a:r>
            <a:r>
              <a:rPr lang="en-US" dirty="0"/>
              <a:t> over </a:t>
            </a:r>
            <a:r>
              <a:rPr lang="en-US" dirty="0" err="1"/>
              <a:t>interactieve</a:t>
            </a:r>
            <a:r>
              <a:rPr lang="en-US" dirty="0"/>
              <a:t> media </a:t>
            </a:r>
            <a:r>
              <a:rPr lang="en-US" dirty="0" err="1"/>
              <a:t>gaat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project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interactief</a:t>
            </a:r>
            <a:r>
              <a:rPr lang="en-US" dirty="0"/>
              <a:t> was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super </a:t>
            </a:r>
            <a:r>
              <a:rPr lang="en-US" dirty="0" err="1"/>
              <a:t>leuk</a:t>
            </a:r>
            <a:r>
              <a:rPr lang="en-US" dirty="0"/>
              <a:t>! </a:t>
            </a:r>
          </a:p>
          <a:p>
            <a:endParaRPr lang="en-US" dirty="0"/>
          </a:p>
          <a:p>
            <a:r>
              <a:rPr lang="en-US" dirty="0" err="1"/>
              <a:t>Daarvoor</a:t>
            </a:r>
            <a:r>
              <a:rPr lang="en-US" dirty="0"/>
              <a:t> </a:t>
            </a:r>
            <a:r>
              <a:rPr lang="en-US" dirty="0" err="1"/>
              <a:t>wilde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Ren’py</a:t>
            </a:r>
            <a:r>
              <a:rPr lang="en-US" dirty="0"/>
              <a:t> </a:t>
            </a:r>
            <a:r>
              <a:rPr lang="en-US" dirty="0" err="1"/>
              <a:t>gebruiken</a:t>
            </a:r>
            <a:r>
              <a:rPr lang="en-US" dirty="0"/>
              <a:t>. Het </a:t>
            </a:r>
            <a:r>
              <a:rPr lang="en-US" dirty="0" err="1"/>
              <a:t>probleem</a:t>
            </a:r>
            <a:r>
              <a:rPr lang="en-US" dirty="0"/>
              <a:t> </a:t>
            </a:r>
            <a:r>
              <a:rPr lang="en-US" dirty="0" err="1"/>
              <a:t>hierbij</a:t>
            </a:r>
            <a:r>
              <a:rPr lang="en-US" dirty="0"/>
              <a:t> was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Ren’py</a:t>
            </a:r>
            <a:r>
              <a:rPr lang="en-US" dirty="0"/>
              <a:t> nooit </a:t>
            </a:r>
            <a:r>
              <a:rPr lang="en-US" dirty="0" err="1"/>
              <a:t>eerder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gebruikt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de ‘</a:t>
            </a:r>
            <a:r>
              <a:rPr lang="en-US" dirty="0" err="1"/>
              <a:t>py</a:t>
            </a:r>
            <a:r>
              <a:rPr lang="en-US" dirty="0"/>
              <a:t>’ in </a:t>
            </a:r>
            <a:r>
              <a:rPr lang="en-US" dirty="0" err="1"/>
              <a:t>ren’py</a:t>
            </a:r>
            <a:r>
              <a:rPr lang="en-US" dirty="0"/>
              <a:t> </a:t>
            </a:r>
            <a:r>
              <a:rPr lang="en-US" dirty="0" err="1"/>
              <a:t>staat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python.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nooit </a:t>
            </a:r>
            <a:r>
              <a:rPr lang="en-US" dirty="0" err="1"/>
              <a:t>eerder</a:t>
            </a:r>
            <a:r>
              <a:rPr lang="en-US" dirty="0"/>
              <a:t> coding </a:t>
            </a:r>
            <a:r>
              <a:rPr lang="en-US" dirty="0" err="1"/>
              <a:t>gedaan</a:t>
            </a:r>
            <a:r>
              <a:rPr lang="en-US" dirty="0"/>
              <a:t>.. Maar </a:t>
            </a:r>
            <a:r>
              <a:rPr lang="en-US" dirty="0" err="1"/>
              <a:t>ik</a:t>
            </a:r>
            <a:r>
              <a:rPr lang="en-US" dirty="0"/>
              <a:t> had hoop!! </a:t>
            </a:r>
          </a:p>
        </p:txBody>
      </p:sp>
    </p:spTree>
    <p:extLst>
      <p:ext uri="{BB962C8B-B14F-4D97-AF65-F5344CB8AC3E}">
        <p14:creationId xmlns:p14="http://schemas.microsoft.com/office/powerpoint/2010/main" val="1634421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7" y="430521"/>
            <a:ext cx="3389065" cy="604903"/>
          </a:xfrm>
        </p:spPr>
        <p:txBody>
          <a:bodyPr wrap="square" anchor="b">
            <a:normAutofit fontScale="90000"/>
          </a:bodyPr>
          <a:lstStyle/>
          <a:p>
            <a:r>
              <a:rPr lang="en-US" dirty="0"/>
              <a:t>Progress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C7762BCF-0F1E-1686-ECFC-B8DE4AA9CCC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 flipH="1" flipV="1">
            <a:off x="0" y="6427479"/>
            <a:ext cx="530307" cy="1376671"/>
          </a:xfrm>
        </p:spPr>
        <p:txBody>
          <a:bodyPr/>
          <a:lstStyle/>
          <a:p>
            <a:r>
              <a:rPr lang="en-US" dirty="0"/>
              <a:t>.</a:t>
            </a: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1F227123-1259-ADD4-74EB-8FC82A051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848" y="85295"/>
            <a:ext cx="2758161" cy="4470346"/>
          </a:xfrm>
          <a:prstGeom prst="rect">
            <a:avLst/>
          </a:prstGeom>
        </p:spPr>
      </p:pic>
      <p:pic>
        <p:nvPicPr>
          <p:cNvPr id="12" name="Picture 11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700D908B-A7E8-7A3A-8498-4BEE7A922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0292" y="152838"/>
            <a:ext cx="4234276" cy="3531816"/>
          </a:xfrm>
          <a:prstGeom prst="rect">
            <a:avLst/>
          </a:prstGeom>
        </p:spPr>
      </p:pic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01B6E1A3-04B1-F0E6-9F55-0572CAD3E8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6011" y="3722408"/>
            <a:ext cx="4983565" cy="1980930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CFAE4A2-C259-A723-438E-891E404F31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3577" y="4870104"/>
            <a:ext cx="5414648" cy="184901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BF2EC0-C0F7-F366-64D9-90D450E9A574}"/>
              </a:ext>
            </a:extLst>
          </p:cNvPr>
          <p:cNvSpPr txBox="1"/>
          <p:nvPr/>
        </p:nvSpPr>
        <p:spPr>
          <a:xfrm>
            <a:off x="419571" y="1344706"/>
            <a:ext cx="36105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Ik</a:t>
            </a:r>
            <a:r>
              <a:rPr lang="en-US" dirty="0"/>
              <a:t> had </a:t>
            </a:r>
            <a:r>
              <a:rPr lang="en-US" dirty="0" err="1"/>
              <a:t>alles</a:t>
            </a:r>
            <a:r>
              <a:rPr lang="en-US" dirty="0"/>
              <a:t> </a:t>
            </a:r>
            <a:r>
              <a:rPr lang="en-US" dirty="0" err="1"/>
              <a:t>klaar</a:t>
            </a:r>
            <a:r>
              <a:rPr lang="en-US" dirty="0"/>
              <a:t>, de BGM, SFX, alle frames </a:t>
            </a:r>
            <a:r>
              <a:rPr lang="en-US" dirty="0" err="1"/>
              <a:t>waren</a:t>
            </a:r>
            <a:r>
              <a:rPr lang="en-US" dirty="0"/>
              <a:t> </a:t>
            </a:r>
            <a:r>
              <a:rPr lang="en-US" dirty="0" err="1"/>
              <a:t>klaar</a:t>
            </a:r>
            <a:r>
              <a:rPr lang="en-US" dirty="0"/>
              <a:t>.. Maar </a:t>
            </a:r>
            <a:r>
              <a:rPr lang="en-US" dirty="0" err="1"/>
              <a:t>toen</a:t>
            </a:r>
            <a:r>
              <a:rPr lang="en-US" dirty="0"/>
              <a:t> het op </a:t>
            </a:r>
            <a:r>
              <a:rPr lang="en-US" dirty="0" err="1"/>
              <a:t>coderen</a:t>
            </a:r>
            <a:r>
              <a:rPr lang="en-US" dirty="0"/>
              <a:t> </a:t>
            </a:r>
            <a:r>
              <a:rPr lang="en-US" dirty="0" err="1"/>
              <a:t>kwam</a:t>
            </a:r>
            <a:r>
              <a:rPr lang="en-US" dirty="0"/>
              <a:t>,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moeilijk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had </a:t>
            </a:r>
            <a:r>
              <a:rPr lang="en-US" dirty="0" err="1"/>
              <a:t>geen</a:t>
            </a:r>
            <a:r>
              <a:rPr lang="en-US" dirty="0"/>
              <a:t> </a:t>
            </a:r>
            <a:r>
              <a:rPr lang="en-US" dirty="0" err="1"/>
              <a:t>tijd</a:t>
            </a:r>
            <a:r>
              <a:rPr lang="en-US" dirty="0"/>
              <a:t> om </a:t>
            </a:r>
            <a:r>
              <a:rPr lang="en-US" dirty="0" err="1"/>
              <a:t>mij</a:t>
            </a:r>
            <a:r>
              <a:rPr lang="en-US" dirty="0"/>
              <a:t> er </a:t>
            </a:r>
            <a:r>
              <a:rPr lang="en-US" dirty="0" err="1"/>
              <a:t>echt</a:t>
            </a:r>
            <a:r>
              <a:rPr lang="en-US" dirty="0"/>
              <a:t> in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verdiepen</a:t>
            </a:r>
            <a:r>
              <a:rPr lang="en-US" dirty="0"/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CC26B6D2-481B-9118-1B4B-7F4A1CD4ED97}"/>
                  </a:ext>
                </a:extLst>
              </p14:cNvPr>
              <p14:cNvContentPartPr/>
              <p14:nvPr/>
            </p14:nvContentPartPr>
            <p14:xfrm rot="20449087">
              <a:off x="3897024" y="5242303"/>
              <a:ext cx="669240" cy="23328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CC26B6D2-481B-9118-1B4B-7F4A1CD4ED9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rot="20449087">
                <a:off x="3890904" y="5236183"/>
                <a:ext cx="681480" cy="24552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3B1E54F9-8324-F56F-8B99-ACA77FEC8B11}"/>
              </a:ext>
            </a:extLst>
          </p:cNvPr>
          <p:cNvSpPr txBox="1"/>
          <p:nvPr/>
        </p:nvSpPr>
        <p:spPr>
          <a:xfrm>
            <a:off x="2969472" y="5456055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Dvd</a:t>
            </a:r>
            <a:r>
              <a:rPr lang="en-US" sz="1600" dirty="0"/>
              <a:t> cases </a:t>
            </a:r>
          </a:p>
        </p:txBody>
      </p:sp>
    </p:spTree>
    <p:extLst>
      <p:ext uri="{BB962C8B-B14F-4D97-AF65-F5344CB8AC3E}">
        <p14:creationId xmlns:p14="http://schemas.microsoft.com/office/powerpoint/2010/main" val="3923475191"/>
      </p:ext>
    </p:extLst>
  </p:cSld>
  <p:clrMapOvr>
    <a:masterClrMapping/>
  </p:clrMapOvr>
</p:sld>
</file>

<file path=ppt/theme/theme1.xml><?xml version="1.0" encoding="utf-8"?>
<a:theme xmlns:a="http://schemas.openxmlformats.org/drawingml/2006/main" name="FrostyVTI">
  <a:themeElements>
    <a:clrScheme name="Frosty">
      <a:dk1>
        <a:sysClr val="windowText" lastClr="000000"/>
      </a:dk1>
      <a:lt1>
        <a:sysClr val="window" lastClr="FFFFFF"/>
      </a:lt1>
      <a:dk2>
        <a:srgbClr val="0B2827"/>
      </a:dk2>
      <a:lt2>
        <a:srgbClr val="DAE3E3"/>
      </a:lt2>
      <a:accent1>
        <a:srgbClr val="767E37"/>
      </a:accent1>
      <a:accent2>
        <a:srgbClr val="B495C2"/>
      </a:accent2>
      <a:accent3>
        <a:srgbClr val="8FA3A3"/>
      </a:accent3>
      <a:accent4>
        <a:srgbClr val="CE7F01"/>
      </a:accent4>
      <a:accent5>
        <a:srgbClr val="D15A29"/>
      </a:accent5>
      <a:accent6>
        <a:srgbClr val="B88470"/>
      </a:accent6>
      <a:hlink>
        <a:srgbClr val="B57001"/>
      </a:hlink>
      <a:folHlink>
        <a:srgbClr val="996209"/>
      </a:folHlink>
    </a:clrScheme>
    <a:fontScheme name="Frosted Leaf">
      <a:majorFont>
        <a:latin typeface="Goudy Old Style"/>
        <a:ea typeface=""/>
        <a:cs typeface=""/>
      </a:majorFont>
      <a:minorFont>
        <a:latin typeface="Avenir Next LT Pro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yVTI" id="{DD283BC3-E0B6-4E4B-91CF-F0F54D51BB21}" vid="{3EE220F7-F497-4893-BE1F-7BB1D607421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85a88e20-7541-4970-9487-0ffce0f9731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8BF84CF3CF1A4D900D0F19FEF22DAD" ma:contentTypeVersion="7" ma:contentTypeDescription="Een nieuw document maken." ma:contentTypeScope="" ma:versionID="b83a676d2c4d558b658bc96b5d294a58">
  <xsd:schema xmlns:xsd="http://www.w3.org/2001/XMLSchema" xmlns:xs="http://www.w3.org/2001/XMLSchema" xmlns:p="http://schemas.microsoft.com/office/2006/metadata/properties" xmlns:ns3="85a88e20-7541-4970-9487-0ffce0f9731a" xmlns:ns4="3ae4a395-66cc-47e2-9145-68a15cb91a57" targetNamespace="http://schemas.microsoft.com/office/2006/metadata/properties" ma:root="true" ma:fieldsID="155a69de02b1ca4412cf180fa0efa52d" ns3:_="" ns4:_="">
    <xsd:import namespace="85a88e20-7541-4970-9487-0ffce0f9731a"/>
    <xsd:import namespace="3ae4a395-66cc-47e2-9145-68a15cb91a5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88e20-7541-4970-9487-0ffce0f973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e4a395-66cc-47e2-9145-68a15cb91a5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E25C0-66E9-4E74-9814-75E5D2A6CABE}">
  <ds:schemaRefs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3ae4a395-66cc-47e2-9145-68a15cb91a57"/>
    <ds:schemaRef ds:uri="85a88e20-7541-4970-9487-0ffce0f9731a"/>
  </ds:schemaRefs>
</ds:datastoreItem>
</file>

<file path=customXml/itemProps2.xml><?xml version="1.0" encoding="utf-8"?>
<ds:datastoreItem xmlns:ds="http://schemas.openxmlformats.org/officeDocument/2006/customXml" ds:itemID="{8FEDA63D-DE73-4ED5-BDF0-D3D9FD35E1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3880CE-0EF8-4A74-A548-80A5634C05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a88e20-7541-4970-9487-0ffce0f9731a"/>
    <ds:schemaRef ds:uri="3ae4a395-66cc-47e2-9145-68a15cb91a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{98A5EAEC-AEDF-4F89-93B0-8458A2F2EAE4}tf11158769_win32</Template>
  <TotalTime>2418</TotalTime>
  <Words>707</Words>
  <Application>Microsoft Office PowerPoint</Application>
  <PresentationFormat>Widescreen</PresentationFormat>
  <Paragraphs>143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Avenir Next LT Pro</vt:lpstr>
      <vt:lpstr>Calibri</vt:lpstr>
      <vt:lpstr>Goudy Old Style</vt:lpstr>
      <vt:lpstr>Wingdings</vt:lpstr>
      <vt:lpstr>FrostyVTI</vt:lpstr>
      <vt:lpstr>Concept map</vt:lpstr>
      <vt:lpstr>Mediadagboek </vt:lpstr>
      <vt:lpstr>Conceptmap progress!! </vt:lpstr>
      <vt:lpstr>Initial sketches</vt:lpstr>
      <vt:lpstr>De idee die ik bij het schets had!</vt:lpstr>
      <vt:lpstr>Photoshop!</vt:lpstr>
      <vt:lpstr>Final sketch </vt:lpstr>
      <vt:lpstr>Ren’py</vt:lpstr>
      <vt:lpstr>Progress</vt:lpstr>
      <vt:lpstr>Dus.. I GAVE UP!!!!!!!</vt:lpstr>
      <vt:lpstr>Adobe Premier Pro </vt:lpstr>
      <vt:lpstr>Feedback </vt:lpstr>
      <vt:lpstr>Reflectie </vt:lpstr>
      <vt:lpstr>EIND!!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Emilie Issa Ossais (student)</dc:creator>
  <cp:lastModifiedBy>Emilie Issa Ossais (student)</cp:lastModifiedBy>
  <cp:revision>2</cp:revision>
  <dcterms:created xsi:type="dcterms:W3CDTF">2024-09-16T22:47:25Z</dcterms:created>
  <dcterms:modified xsi:type="dcterms:W3CDTF">2024-09-18T15:05:48Z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0x010100C08BF84CF3CF1A4D900D0F19FEF22DAD</vt:lpwstr>
  </property>
</Properties>
</file>